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1" r:id="rId2"/>
    <p:sldId id="434" r:id="rId3"/>
    <p:sldId id="430" r:id="rId4"/>
    <p:sldId id="433" r:id="rId5"/>
    <p:sldId id="302" r:id="rId6"/>
    <p:sldId id="303" r:id="rId7"/>
    <p:sldId id="437" r:id="rId8"/>
    <p:sldId id="427" r:id="rId9"/>
    <p:sldId id="420" r:id="rId10"/>
    <p:sldId id="419" r:id="rId11"/>
    <p:sldId id="426" r:id="rId12"/>
    <p:sldId id="267" r:id="rId13"/>
    <p:sldId id="432" r:id="rId14"/>
    <p:sldId id="435" r:id="rId15"/>
    <p:sldId id="441" r:id="rId16"/>
    <p:sldId id="442" r:id="rId17"/>
    <p:sldId id="443" r:id="rId18"/>
    <p:sldId id="444" r:id="rId19"/>
    <p:sldId id="300" r:id="rId20"/>
    <p:sldId id="439" r:id="rId21"/>
    <p:sldId id="297" r:id="rId22"/>
    <p:sldId id="428" r:id="rId23"/>
    <p:sldId id="429" r:id="rId24"/>
    <p:sldId id="301" r:id="rId25"/>
    <p:sldId id="436" r:id="rId26"/>
    <p:sldId id="275" r:id="rId27"/>
    <p:sldId id="274" r:id="rId28"/>
    <p:sldId id="296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80"/>
    <a:srgbClr val="FFF800"/>
    <a:srgbClr val="616161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53A7C-7608-4BB0-92AC-32C8F23F65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9F0462-4604-4739-A9A4-F510EFBAAD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77876-839E-4CFA-A5A7-5F29209AD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0DEB-5C8D-4BC7-9F33-90F24DA418A2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5C2F36-3610-4FE2-8D23-2DBD75CC1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6A166A-1F49-4F28-9ECD-AC3AD6703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B7C48-3316-4586-8859-EDEFFDED0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136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70846-8CAD-4749-B48C-42C3D3C7A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19BED6-C730-48A2-B631-23E24084ED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E16712-AE13-4DDE-AEC3-D2DC9AC0B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0DEB-5C8D-4BC7-9F33-90F24DA418A2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2C305-B2BE-4362-970F-6B6AA2D52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5F6C3F-9E2E-487E-9CD3-683D262B2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B7C48-3316-4586-8859-EDEFFDED0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45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2E0C66-5A19-4D44-B7FE-0CD4F165D4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5ED61A-2F0B-4A9F-9023-426385CD99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F8EA8-60B9-4892-91ED-2478B5269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0DEB-5C8D-4BC7-9F33-90F24DA418A2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53D66-C9A6-4120-8DFE-CCF818720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0C8EC-6558-4348-B880-50E0BB928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B7C48-3316-4586-8859-EDEFFDED0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358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9CF59-74BB-4E47-B15B-5155237A1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0A44DF-B345-4316-BECF-5952890A93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6D615B-B869-498D-B1B8-970280484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0DEB-5C8D-4BC7-9F33-90F24DA418A2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84796-A898-43BF-860B-051D0C6EA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4239B0-BF6F-47FE-B11E-ABFCD9B5D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B7C48-3316-4586-8859-EDEFFDED0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964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6E428-4135-4B50-869A-2F47DC504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1216E9-056C-41F0-A731-A01C5E43A0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F014FD-DCE3-4A64-B3C6-BF114FEEE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0DEB-5C8D-4BC7-9F33-90F24DA418A2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F3E158-5FE6-4E48-B326-6F536AD08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8D22-57F2-4496-8941-FD86263F8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B7C48-3316-4586-8859-EDEFFDED0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099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7F69C-6D4B-4987-A57B-1FA2269BB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C2A66-8979-4D1A-925E-72AC45E55F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A29F81-6DA0-4600-829C-B7D4130417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C92A52-F787-4E82-9F33-E5330B9E7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0DEB-5C8D-4BC7-9F33-90F24DA418A2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2331D-4463-43B6-8873-027C5F641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FFE89A-F833-42A4-9691-94FFF369E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B7C48-3316-4586-8859-EDEFFDED0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694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5257E-AF2E-48C4-909F-472D13594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2751F8-5684-4C95-BF1F-FB4CEF1DB9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A20428-FF25-4E76-82EE-10C16CD429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DECC6E-B2A7-489F-8227-2473EAB3E2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2A0346-1835-4208-B57A-150B4A4D91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D936CE-BCBD-4758-BD0D-32E6BF9C6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0DEB-5C8D-4BC7-9F33-90F24DA418A2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8BF577-425F-4899-AACD-A1FC779D2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D8BA8E-9DFD-4CAE-A0D9-FD5E7FD30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B7C48-3316-4586-8859-EDEFFDED0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177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A260A-A89D-49CA-ADB0-A692767B8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AA9E19-B971-4583-ADE5-1A768346E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0DEB-5C8D-4BC7-9F33-90F24DA418A2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AACC72-9819-435B-95A3-27865FD86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6F835-CA9E-4F05-BFD1-A3F59B492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B7C48-3316-4586-8859-EDEFFDED0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7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D73534-E2BF-4B3E-B10C-1018C7F0F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0DEB-5C8D-4BC7-9F33-90F24DA418A2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AD2211-EA30-4811-A4FD-B660B564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3FC96-154B-45C4-8936-17D25D40E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B7C48-3316-4586-8859-EDEFFDED0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641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D52B6-43B1-46F9-ABBD-363B67049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9F743-8CE4-4ADD-BA5C-D038AA0B88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0777B4-C093-42A9-A90B-02B7ED3718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6F5A4F-D806-4A66-91E8-ED64D87FA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0DEB-5C8D-4BC7-9F33-90F24DA418A2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189F3A-3654-4BA6-B8D7-FFB51F481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5AE428-D87F-46EB-B1C0-05E5E176A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B7C48-3316-4586-8859-EDEFFDED0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88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CD92F-C262-4FD0-9C9B-F5335512E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61ACCF-6048-4B5A-9F6D-62A6EFD059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44E5ED-2566-4FCE-94FB-AB0E80C0A9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8CE387-253C-4FA8-84A9-603E094B0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0DEB-5C8D-4BC7-9F33-90F24DA418A2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3E01C9-5CEC-4F04-815A-3CF456FC3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39EEF8-3469-4645-9A31-98E53661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B7C48-3316-4586-8859-EDEFFDED0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195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3BAC3E-8585-45EA-A390-F3BDFDB35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C71DF-906C-45B2-8CF6-F77570274C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9719C-C363-4286-ACAF-DFF0CE0097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20DEB-5C8D-4BC7-9F33-90F24DA418A2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5D1C0D-8D74-47B8-90CA-50D34BFCEF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BF7DA3-FC88-4F3C-B6E1-A03B4259E8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B7C48-3316-4586-8859-EDEFFDED0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940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127D7-32DC-48DF-97C9-3C614B87F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7" name="Gruppieren 10">
            <a:extLst>
              <a:ext uri="{FF2B5EF4-FFF2-40B4-BE49-F238E27FC236}">
                <a16:creationId xmlns:a16="http://schemas.microsoft.com/office/drawing/2014/main" id="{0BF5AA97-1A30-4C79-8587-A1709DB8CF4A}"/>
              </a:ext>
            </a:extLst>
          </p:cNvPr>
          <p:cNvGrpSpPr/>
          <p:nvPr/>
        </p:nvGrpSpPr>
        <p:grpSpPr>
          <a:xfrm>
            <a:off x="4952689" y="3308193"/>
            <a:ext cx="1972638" cy="1582193"/>
            <a:chOff x="4009808" y="5013225"/>
            <a:chExt cx="1512883" cy="1008061"/>
          </a:xfrm>
        </p:grpSpPr>
        <p:sp>
          <p:nvSpPr>
            <p:cNvPr id="34" name="Rectangle 64">
              <a:extLst>
                <a:ext uri="{FF2B5EF4-FFF2-40B4-BE49-F238E27FC236}">
                  <a16:creationId xmlns:a16="http://schemas.microsoft.com/office/drawing/2014/main" id="{388B4D49-11A2-4A2B-9870-8624900C4D94}"/>
                </a:ext>
              </a:extLst>
            </p:cNvPr>
            <p:cNvSpPr/>
            <p:nvPr/>
          </p:nvSpPr>
          <p:spPr>
            <a:xfrm>
              <a:off x="4225707" y="5086249"/>
              <a:ext cx="1296984" cy="863595"/>
            </a:xfrm>
            <a:prstGeom prst="rect">
              <a:avLst/>
            </a:prstGeom>
            <a:gradFill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5" name="Rectangle 65">
              <a:extLst>
                <a:ext uri="{FF2B5EF4-FFF2-40B4-BE49-F238E27FC236}">
                  <a16:creationId xmlns:a16="http://schemas.microsoft.com/office/drawing/2014/main" id="{BDA1DBDB-D970-4C75-9898-1E55FD6AF1F6}"/>
                </a:ext>
              </a:extLst>
            </p:cNvPr>
            <p:cNvSpPr/>
            <p:nvPr/>
          </p:nvSpPr>
          <p:spPr>
            <a:xfrm>
              <a:off x="4441606" y="5949854"/>
              <a:ext cx="73023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6" name="Rectangle 66">
              <a:extLst>
                <a:ext uri="{FF2B5EF4-FFF2-40B4-BE49-F238E27FC236}">
                  <a16:creationId xmlns:a16="http://schemas.microsoft.com/office/drawing/2014/main" id="{3686EC76-5B52-4B3F-B102-C84B6C303BBC}"/>
                </a:ext>
              </a:extLst>
            </p:cNvPr>
            <p:cNvSpPr/>
            <p:nvPr/>
          </p:nvSpPr>
          <p:spPr>
            <a:xfrm>
              <a:off x="4586072" y="5949854"/>
              <a:ext cx="360365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7" name="Rectangle 69">
              <a:extLst>
                <a:ext uri="{FF2B5EF4-FFF2-40B4-BE49-F238E27FC236}">
                  <a16:creationId xmlns:a16="http://schemas.microsoft.com/office/drawing/2014/main" id="{6ED9C916-BACB-4DA3-B8F8-85499B31945C}"/>
                </a:ext>
              </a:extLst>
            </p:cNvPr>
            <p:cNvSpPr/>
            <p:nvPr/>
          </p:nvSpPr>
          <p:spPr>
            <a:xfrm>
              <a:off x="4009808" y="5013225"/>
              <a:ext cx="144466" cy="3651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8" name="Rectangle 72">
              <a:extLst>
                <a:ext uri="{FF2B5EF4-FFF2-40B4-BE49-F238E27FC236}">
                  <a16:creationId xmlns:a16="http://schemas.microsoft.com/office/drawing/2014/main" id="{0A010C86-3C35-4A46-AC32-794CD9FD8DD6}"/>
                </a:ext>
              </a:extLst>
            </p:cNvPr>
            <p:cNvSpPr/>
            <p:nvPr/>
          </p:nvSpPr>
          <p:spPr>
            <a:xfrm>
              <a:off x="4370173" y="5048155"/>
              <a:ext cx="360365" cy="71432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9" name="Line 75">
              <a:extLst>
                <a:ext uri="{FF2B5EF4-FFF2-40B4-BE49-F238E27FC236}">
                  <a16:creationId xmlns:a16="http://schemas.microsoft.com/office/drawing/2014/main" id="{8D15F8FA-E3D8-4F58-BF8B-9FB0FC4B194C}"/>
                </a:ext>
              </a:extLst>
            </p:cNvPr>
            <p:cNvSpPr/>
            <p:nvPr/>
          </p:nvSpPr>
          <p:spPr>
            <a:xfrm flipV="1">
              <a:off x="461941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0" name="Line 76">
              <a:extLst>
                <a:ext uri="{FF2B5EF4-FFF2-40B4-BE49-F238E27FC236}">
                  <a16:creationId xmlns:a16="http://schemas.microsoft.com/office/drawing/2014/main" id="{D551B07C-9ACD-47A4-91CF-0C64D728770A}"/>
                </a:ext>
              </a:extLst>
            </p:cNvPr>
            <p:cNvSpPr/>
            <p:nvPr/>
          </p:nvSpPr>
          <p:spPr>
            <a:xfrm flipV="1">
              <a:off x="4660687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1" name="Line 77">
              <a:extLst>
                <a:ext uri="{FF2B5EF4-FFF2-40B4-BE49-F238E27FC236}">
                  <a16:creationId xmlns:a16="http://schemas.microsoft.com/office/drawing/2014/main" id="{170E66BD-EF8F-472C-BB10-B82162312312}"/>
                </a:ext>
              </a:extLst>
            </p:cNvPr>
            <p:cNvSpPr/>
            <p:nvPr/>
          </p:nvSpPr>
          <p:spPr>
            <a:xfrm flipV="1">
              <a:off x="4703545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2" name="Line 78">
              <a:extLst>
                <a:ext uri="{FF2B5EF4-FFF2-40B4-BE49-F238E27FC236}">
                  <a16:creationId xmlns:a16="http://schemas.microsoft.com/office/drawing/2014/main" id="{D2E3C04F-C53B-4683-BB64-E6FBDB3DD9E5}"/>
                </a:ext>
              </a:extLst>
            </p:cNvPr>
            <p:cNvSpPr/>
            <p:nvPr/>
          </p:nvSpPr>
          <p:spPr>
            <a:xfrm flipV="1">
              <a:off x="474482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3" name="Line 79">
              <a:extLst>
                <a:ext uri="{FF2B5EF4-FFF2-40B4-BE49-F238E27FC236}">
                  <a16:creationId xmlns:a16="http://schemas.microsoft.com/office/drawing/2014/main" id="{3B19BD00-ACDD-4EF7-A191-0BFDC08E3B91}"/>
                </a:ext>
              </a:extLst>
            </p:cNvPr>
            <p:cNvSpPr/>
            <p:nvPr/>
          </p:nvSpPr>
          <p:spPr>
            <a:xfrm flipV="1">
              <a:off x="4781333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4" name="Line 80">
              <a:extLst>
                <a:ext uri="{FF2B5EF4-FFF2-40B4-BE49-F238E27FC236}">
                  <a16:creationId xmlns:a16="http://schemas.microsoft.com/office/drawing/2014/main" id="{6455117B-1879-44D6-B298-24F121DF2BFA}"/>
                </a:ext>
              </a:extLst>
            </p:cNvPr>
            <p:cNvSpPr/>
            <p:nvPr/>
          </p:nvSpPr>
          <p:spPr>
            <a:xfrm flipV="1">
              <a:off x="4789270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5" name="Line 81">
              <a:extLst>
                <a:ext uri="{FF2B5EF4-FFF2-40B4-BE49-F238E27FC236}">
                  <a16:creationId xmlns:a16="http://schemas.microsoft.com/office/drawing/2014/main" id="{F067D4E7-FAAA-4329-AE16-0B5E1C51E38E}"/>
                </a:ext>
              </a:extLst>
            </p:cNvPr>
            <p:cNvSpPr/>
            <p:nvPr/>
          </p:nvSpPr>
          <p:spPr>
            <a:xfrm flipV="1">
              <a:off x="4830546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6" name="Line 82">
              <a:extLst>
                <a:ext uri="{FF2B5EF4-FFF2-40B4-BE49-F238E27FC236}">
                  <a16:creationId xmlns:a16="http://schemas.microsoft.com/office/drawing/2014/main" id="{E62F6870-97E9-4436-A945-957E449D6F41}"/>
                </a:ext>
              </a:extLst>
            </p:cNvPr>
            <p:cNvSpPr/>
            <p:nvPr/>
          </p:nvSpPr>
          <p:spPr>
            <a:xfrm flipV="1">
              <a:off x="4873413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7" name="Line 83">
              <a:extLst>
                <a:ext uri="{FF2B5EF4-FFF2-40B4-BE49-F238E27FC236}">
                  <a16:creationId xmlns:a16="http://schemas.microsoft.com/office/drawing/2014/main" id="{DCC6EFBF-7D73-45DE-9553-C51B44B6EF1C}"/>
                </a:ext>
              </a:extLst>
            </p:cNvPr>
            <p:cNvSpPr/>
            <p:nvPr/>
          </p:nvSpPr>
          <p:spPr>
            <a:xfrm flipV="1">
              <a:off x="4914689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8" name="Line 84">
              <a:extLst>
                <a:ext uri="{FF2B5EF4-FFF2-40B4-BE49-F238E27FC236}">
                  <a16:creationId xmlns:a16="http://schemas.microsoft.com/office/drawing/2014/main" id="{06376878-D76B-46A7-A61E-C06B8BE6AD39}"/>
                </a:ext>
              </a:extLst>
            </p:cNvPr>
            <p:cNvSpPr/>
            <p:nvPr/>
          </p:nvSpPr>
          <p:spPr>
            <a:xfrm flipV="1">
              <a:off x="4951201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9" name="Line 85">
              <a:extLst>
                <a:ext uri="{FF2B5EF4-FFF2-40B4-BE49-F238E27FC236}">
                  <a16:creationId xmlns:a16="http://schemas.microsoft.com/office/drawing/2014/main" id="{CBDBC7CB-ABFC-475F-8316-47AA663ECFB7}"/>
                </a:ext>
              </a:extLst>
            </p:cNvPr>
            <p:cNvSpPr/>
            <p:nvPr/>
          </p:nvSpPr>
          <p:spPr>
            <a:xfrm rot="5399996" flipV="1">
              <a:off x="4994055" y="555932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0" name="Line 86">
              <a:extLst>
                <a:ext uri="{FF2B5EF4-FFF2-40B4-BE49-F238E27FC236}">
                  <a16:creationId xmlns:a16="http://schemas.microsoft.com/office/drawing/2014/main" id="{133E9DD0-9BB3-4D08-B6D0-39867BB0CD22}"/>
                </a:ext>
              </a:extLst>
            </p:cNvPr>
            <p:cNvSpPr/>
            <p:nvPr/>
          </p:nvSpPr>
          <p:spPr>
            <a:xfrm rot="5399996" flipV="1">
              <a:off x="4994055" y="560060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1" name="Line 87">
              <a:extLst>
                <a:ext uri="{FF2B5EF4-FFF2-40B4-BE49-F238E27FC236}">
                  <a16:creationId xmlns:a16="http://schemas.microsoft.com/office/drawing/2014/main" id="{54FEBC66-8D75-40F4-A56F-A9BA438AE34F}"/>
                </a:ext>
              </a:extLst>
            </p:cNvPr>
            <p:cNvSpPr/>
            <p:nvPr/>
          </p:nvSpPr>
          <p:spPr>
            <a:xfrm rot="5399996" flipV="1">
              <a:off x="4994055" y="564346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2" name="Line 88">
              <a:extLst>
                <a:ext uri="{FF2B5EF4-FFF2-40B4-BE49-F238E27FC236}">
                  <a16:creationId xmlns:a16="http://schemas.microsoft.com/office/drawing/2014/main" id="{B49EE096-D6C7-45A6-9236-3A9F58610A27}"/>
                </a:ext>
              </a:extLst>
            </p:cNvPr>
            <p:cNvSpPr/>
            <p:nvPr/>
          </p:nvSpPr>
          <p:spPr>
            <a:xfrm rot="5399996" flipV="1">
              <a:off x="4994055" y="568473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3" name="Line 89">
              <a:extLst>
                <a:ext uri="{FF2B5EF4-FFF2-40B4-BE49-F238E27FC236}">
                  <a16:creationId xmlns:a16="http://schemas.microsoft.com/office/drawing/2014/main" id="{82A388E8-B727-47FB-872A-FEAA5076DD62}"/>
                </a:ext>
              </a:extLst>
            </p:cNvPr>
            <p:cNvSpPr/>
            <p:nvPr/>
          </p:nvSpPr>
          <p:spPr>
            <a:xfrm rot="5399996" flipV="1">
              <a:off x="4994055" y="572125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4" name="Line 90">
              <a:extLst>
                <a:ext uri="{FF2B5EF4-FFF2-40B4-BE49-F238E27FC236}">
                  <a16:creationId xmlns:a16="http://schemas.microsoft.com/office/drawing/2014/main" id="{A42EB6E0-2169-4A4C-B43A-B00C4B7B2DC3}"/>
                </a:ext>
              </a:extLst>
            </p:cNvPr>
            <p:cNvSpPr/>
            <p:nvPr/>
          </p:nvSpPr>
          <p:spPr>
            <a:xfrm rot="5399996" flipV="1">
              <a:off x="4495579" y="539422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5" name="Line 91">
              <a:extLst>
                <a:ext uri="{FF2B5EF4-FFF2-40B4-BE49-F238E27FC236}">
                  <a16:creationId xmlns:a16="http://schemas.microsoft.com/office/drawing/2014/main" id="{C088F771-C7C4-44B2-B9F5-263A6ADA968E}"/>
                </a:ext>
              </a:extLst>
            </p:cNvPr>
            <p:cNvSpPr/>
            <p:nvPr/>
          </p:nvSpPr>
          <p:spPr>
            <a:xfrm rot="5399996" flipV="1">
              <a:off x="4495579" y="543550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6" name="Line 92">
              <a:extLst>
                <a:ext uri="{FF2B5EF4-FFF2-40B4-BE49-F238E27FC236}">
                  <a16:creationId xmlns:a16="http://schemas.microsoft.com/office/drawing/2014/main" id="{EE740EA0-906F-4D55-9247-AF54CD883805}"/>
                </a:ext>
              </a:extLst>
            </p:cNvPr>
            <p:cNvSpPr/>
            <p:nvPr/>
          </p:nvSpPr>
          <p:spPr>
            <a:xfrm rot="5399996" flipV="1">
              <a:off x="4495579" y="547836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7" name="Line 93">
              <a:extLst>
                <a:ext uri="{FF2B5EF4-FFF2-40B4-BE49-F238E27FC236}">
                  <a16:creationId xmlns:a16="http://schemas.microsoft.com/office/drawing/2014/main" id="{C755534E-AFF5-4729-81EF-206526C5C36C}"/>
                </a:ext>
              </a:extLst>
            </p:cNvPr>
            <p:cNvSpPr/>
            <p:nvPr/>
          </p:nvSpPr>
          <p:spPr>
            <a:xfrm rot="5399996" flipV="1">
              <a:off x="4495579" y="551963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8" name="Line 94">
              <a:extLst>
                <a:ext uri="{FF2B5EF4-FFF2-40B4-BE49-F238E27FC236}">
                  <a16:creationId xmlns:a16="http://schemas.microsoft.com/office/drawing/2014/main" id="{CA06B353-AF5F-43E5-87C1-544B92876BD8}"/>
                </a:ext>
              </a:extLst>
            </p:cNvPr>
            <p:cNvSpPr/>
            <p:nvPr/>
          </p:nvSpPr>
          <p:spPr>
            <a:xfrm rot="5399996" flipV="1">
              <a:off x="4495579" y="555615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9" name="Text Box 95">
              <a:extLst>
                <a:ext uri="{FF2B5EF4-FFF2-40B4-BE49-F238E27FC236}">
                  <a16:creationId xmlns:a16="http://schemas.microsoft.com/office/drawing/2014/main" id="{AFA5FB96-2680-4D56-9EE2-622384DEBBA9}"/>
                </a:ext>
              </a:extLst>
            </p:cNvPr>
            <p:cNvSpPr txBox="1"/>
            <p:nvPr/>
          </p:nvSpPr>
          <p:spPr>
            <a:xfrm>
              <a:off x="4513048" y="5302148"/>
              <a:ext cx="463545" cy="466728"/>
            </a:xfrm>
            <a:prstGeom prst="rect">
              <a:avLst/>
            </a:prstGeom>
            <a:gradFill>
              <a:gsLst>
                <a:gs pos="0">
                  <a:srgbClr val="17375E"/>
                </a:gs>
                <a:gs pos="100000">
                  <a:srgbClr val="8EB4E3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0" tIns="0" rIns="0" bIns="0" anchor="ctr" anchorCtr="1" compatLnSpc="1"/>
            <a:lstStyle/>
            <a:p>
              <a:pPr>
                <a:spcBef>
                  <a:spcPts val="400"/>
                </a:spcBef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700" b="1">
                  <a:solidFill>
                    <a:srgbClr val="FFFFFF"/>
                  </a:solidFill>
                  <a:latin typeface="Calibri"/>
                </a:rPr>
                <a:t>FPGA</a:t>
              </a:r>
            </a:p>
          </p:txBody>
        </p:sp>
        <p:sp>
          <p:nvSpPr>
            <p:cNvPr id="60" name="Line 96">
              <a:extLst>
                <a:ext uri="{FF2B5EF4-FFF2-40B4-BE49-F238E27FC236}">
                  <a16:creationId xmlns:a16="http://schemas.microsoft.com/office/drawing/2014/main" id="{4FB4F39D-C49C-42E8-AA39-69EE9ED94C42}"/>
                </a:ext>
              </a:extLst>
            </p:cNvPr>
            <p:cNvSpPr/>
            <p:nvPr/>
          </p:nvSpPr>
          <p:spPr>
            <a:xfrm rot="5399996" flipV="1">
              <a:off x="4995646" y="54767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1" name="Line 97">
              <a:extLst>
                <a:ext uri="{FF2B5EF4-FFF2-40B4-BE49-F238E27FC236}">
                  <a16:creationId xmlns:a16="http://schemas.microsoft.com/office/drawing/2014/main" id="{174F6E8C-BCB1-4B83-86C9-A10540BCDD7C}"/>
                </a:ext>
              </a:extLst>
            </p:cNvPr>
            <p:cNvSpPr/>
            <p:nvPr/>
          </p:nvSpPr>
          <p:spPr>
            <a:xfrm rot="5399996" flipV="1">
              <a:off x="4995646" y="551805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2" name="Line 98">
              <a:extLst>
                <a:ext uri="{FF2B5EF4-FFF2-40B4-BE49-F238E27FC236}">
                  <a16:creationId xmlns:a16="http://schemas.microsoft.com/office/drawing/2014/main" id="{1B2479EA-49C5-4F95-9A97-2473D7BADDDA}"/>
                </a:ext>
              </a:extLst>
            </p:cNvPr>
            <p:cNvSpPr/>
            <p:nvPr/>
          </p:nvSpPr>
          <p:spPr>
            <a:xfrm rot="5399996" flipV="1">
              <a:off x="4493997" y="531167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3" name="Line 99">
              <a:extLst>
                <a:ext uri="{FF2B5EF4-FFF2-40B4-BE49-F238E27FC236}">
                  <a16:creationId xmlns:a16="http://schemas.microsoft.com/office/drawing/2014/main" id="{9D2537BB-3A22-418E-8902-E10AA4BB7F6A}"/>
                </a:ext>
              </a:extLst>
            </p:cNvPr>
            <p:cNvSpPr/>
            <p:nvPr/>
          </p:nvSpPr>
          <p:spPr>
            <a:xfrm rot="5399996" flipV="1">
              <a:off x="4493997" y="535294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4" name="Line 100">
              <a:extLst>
                <a:ext uri="{FF2B5EF4-FFF2-40B4-BE49-F238E27FC236}">
                  <a16:creationId xmlns:a16="http://schemas.microsoft.com/office/drawing/2014/main" id="{198CB75F-02F2-40C4-9B8C-56276EF0DE6C}"/>
                </a:ext>
              </a:extLst>
            </p:cNvPr>
            <p:cNvSpPr/>
            <p:nvPr/>
          </p:nvSpPr>
          <p:spPr>
            <a:xfrm flipV="1">
              <a:off x="4540032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5" name="Line 101">
              <a:extLst>
                <a:ext uri="{FF2B5EF4-FFF2-40B4-BE49-F238E27FC236}">
                  <a16:creationId xmlns:a16="http://schemas.microsoft.com/office/drawing/2014/main" id="{ABB5413C-9BA8-456D-9AF8-07325733CBBF}"/>
                </a:ext>
              </a:extLst>
            </p:cNvPr>
            <p:cNvSpPr/>
            <p:nvPr/>
          </p:nvSpPr>
          <p:spPr>
            <a:xfrm flipV="1">
              <a:off x="4581308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6" name="Line 102">
              <a:extLst>
                <a:ext uri="{FF2B5EF4-FFF2-40B4-BE49-F238E27FC236}">
                  <a16:creationId xmlns:a16="http://schemas.microsoft.com/office/drawing/2014/main" id="{39D79E09-2C0B-4AF4-9E7F-1DBC81F898B9}"/>
                </a:ext>
              </a:extLst>
            </p:cNvPr>
            <p:cNvSpPr/>
            <p:nvPr/>
          </p:nvSpPr>
          <p:spPr>
            <a:xfrm flipV="1">
              <a:off x="4706718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7" name="Line 103">
              <a:extLst>
                <a:ext uri="{FF2B5EF4-FFF2-40B4-BE49-F238E27FC236}">
                  <a16:creationId xmlns:a16="http://schemas.microsoft.com/office/drawing/2014/main" id="{13D833F1-5454-4B59-8C91-3267AAF0DAFB}"/>
                </a:ext>
              </a:extLst>
            </p:cNvPr>
            <p:cNvSpPr/>
            <p:nvPr/>
          </p:nvSpPr>
          <p:spPr>
            <a:xfrm flipV="1">
              <a:off x="4747994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8" name="Line 105">
              <a:extLst>
                <a:ext uri="{FF2B5EF4-FFF2-40B4-BE49-F238E27FC236}">
                  <a16:creationId xmlns:a16="http://schemas.microsoft.com/office/drawing/2014/main" id="{904A6AD5-5C59-42B7-96D5-17191D1DF8A1}"/>
                </a:ext>
              </a:extLst>
            </p:cNvPr>
            <p:cNvSpPr/>
            <p:nvPr/>
          </p:nvSpPr>
          <p:spPr>
            <a:xfrm rot="5399996" flipV="1">
              <a:off x="4998819" y="539422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9" name="Line 106">
              <a:extLst>
                <a:ext uri="{FF2B5EF4-FFF2-40B4-BE49-F238E27FC236}">
                  <a16:creationId xmlns:a16="http://schemas.microsoft.com/office/drawing/2014/main" id="{954F84C1-2BB6-4A47-8338-13A690D5F8C1}"/>
                </a:ext>
              </a:extLst>
            </p:cNvPr>
            <p:cNvSpPr/>
            <p:nvPr/>
          </p:nvSpPr>
          <p:spPr>
            <a:xfrm rot="5399996" flipV="1">
              <a:off x="4998819" y="543550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0" name="Line 107">
              <a:extLst>
                <a:ext uri="{FF2B5EF4-FFF2-40B4-BE49-F238E27FC236}">
                  <a16:creationId xmlns:a16="http://schemas.microsoft.com/office/drawing/2014/main" id="{C5AB3C12-7AC3-4AC8-939C-30601DAFEBD6}"/>
                </a:ext>
              </a:extLst>
            </p:cNvPr>
            <p:cNvSpPr/>
            <p:nvPr/>
          </p:nvSpPr>
          <p:spPr>
            <a:xfrm rot="5399996" flipV="1">
              <a:off x="5000410" y="531167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1" name="Line 108">
              <a:extLst>
                <a:ext uri="{FF2B5EF4-FFF2-40B4-BE49-F238E27FC236}">
                  <a16:creationId xmlns:a16="http://schemas.microsoft.com/office/drawing/2014/main" id="{FC549171-23F6-4E9A-95F0-4259AEDBF0B5}"/>
                </a:ext>
              </a:extLst>
            </p:cNvPr>
            <p:cNvSpPr/>
            <p:nvPr/>
          </p:nvSpPr>
          <p:spPr>
            <a:xfrm rot="5399996" flipV="1">
              <a:off x="5000410" y="535294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2" name="Line 109">
              <a:extLst>
                <a:ext uri="{FF2B5EF4-FFF2-40B4-BE49-F238E27FC236}">
                  <a16:creationId xmlns:a16="http://schemas.microsoft.com/office/drawing/2014/main" id="{3EA45EE6-0B0F-4EA6-9843-6768FDB68F05}"/>
                </a:ext>
              </a:extLst>
            </p:cNvPr>
            <p:cNvSpPr/>
            <p:nvPr/>
          </p:nvSpPr>
          <p:spPr>
            <a:xfrm rot="5399996" flipV="1">
              <a:off x="4493997" y="5676801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3" name="Line 110">
              <a:extLst>
                <a:ext uri="{FF2B5EF4-FFF2-40B4-BE49-F238E27FC236}">
                  <a16:creationId xmlns:a16="http://schemas.microsoft.com/office/drawing/2014/main" id="{86850F9B-387F-4A34-98EC-DAD8958D0626}"/>
                </a:ext>
              </a:extLst>
            </p:cNvPr>
            <p:cNvSpPr/>
            <p:nvPr/>
          </p:nvSpPr>
          <p:spPr>
            <a:xfrm rot="5399996" flipV="1">
              <a:off x="4493997" y="571807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4" name="Line 111">
              <a:extLst>
                <a:ext uri="{FF2B5EF4-FFF2-40B4-BE49-F238E27FC236}">
                  <a16:creationId xmlns:a16="http://schemas.microsoft.com/office/drawing/2014/main" id="{262FBDDC-133C-4764-AE76-1DC119E6166D}"/>
                </a:ext>
              </a:extLst>
            </p:cNvPr>
            <p:cNvSpPr/>
            <p:nvPr/>
          </p:nvSpPr>
          <p:spPr>
            <a:xfrm rot="5399996" flipV="1">
              <a:off x="4495579" y="5594249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5" name="Line 112">
              <a:extLst>
                <a:ext uri="{FF2B5EF4-FFF2-40B4-BE49-F238E27FC236}">
                  <a16:creationId xmlns:a16="http://schemas.microsoft.com/office/drawing/2014/main" id="{0561BB84-8998-437F-9F83-175A3990A822}"/>
                </a:ext>
              </a:extLst>
            </p:cNvPr>
            <p:cNvSpPr/>
            <p:nvPr/>
          </p:nvSpPr>
          <p:spPr>
            <a:xfrm rot="5399996" flipV="1">
              <a:off x="4495579" y="5635525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6" name="Line 113">
              <a:extLst>
                <a:ext uri="{FF2B5EF4-FFF2-40B4-BE49-F238E27FC236}">
                  <a16:creationId xmlns:a16="http://schemas.microsoft.com/office/drawing/2014/main" id="{8481EBA5-8AE0-44DF-B173-7213CE30112C}"/>
                </a:ext>
              </a:extLst>
            </p:cNvPr>
            <p:cNvSpPr/>
            <p:nvPr/>
          </p:nvSpPr>
          <p:spPr>
            <a:xfrm flipV="1">
              <a:off x="4624175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7" name="Line 114">
              <a:extLst>
                <a:ext uri="{FF2B5EF4-FFF2-40B4-BE49-F238E27FC236}">
                  <a16:creationId xmlns:a16="http://schemas.microsoft.com/office/drawing/2014/main" id="{E78271CC-C031-4036-9F6B-4EB4F79EBC37}"/>
                </a:ext>
              </a:extLst>
            </p:cNvPr>
            <p:cNvSpPr/>
            <p:nvPr/>
          </p:nvSpPr>
          <p:spPr>
            <a:xfrm flipV="1">
              <a:off x="4665451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8" name="Line 115">
              <a:extLst>
                <a:ext uri="{FF2B5EF4-FFF2-40B4-BE49-F238E27FC236}">
                  <a16:creationId xmlns:a16="http://schemas.microsoft.com/office/drawing/2014/main" id="{3E69A488-4E16-4A95-8AF9-A06B826845E0}"/>
                </a:ext>
              </a:extLst>
            </p:cNvPr>
            <p:cNvSpPr/>
            <p:nvPr/>
          </p:nvSpPr>
          <p:spPr>
            <a:xfrm flipV="1">
              <a:off x="4541623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9" name="Line 116">
              <a:extLst>
                <a:ext uri="{FF2B5EF4-FFF2-40B4-BE49-F238E27FC236}">
                  <a16:creationId xmlns:a16="http://schemas.microsoft.com/office/drawing/2014/main" id="{5C4945A9-38ED-47E8-B5F0-897BE756EC31}"/>
                </a:ext>
              </a:extLst>
            </p:cNvPr>
            <p:cNvSpPr/>
            <p:nvPr/>
          </p:nvSpPr>
          <p:spPr>
            <a:xfrm flipV="1">
              <a:off x="4582899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0" name="Line 117">
              <a:extLst>
                <a:ext uri="{FF2B5EF4-FFF2-40B4-BE49-F238E27FC236}">
                  <a16:creationId xmlns:a16="http://schemas.microsoft.com/office/drawing/2014/main" id="{8EF9EC44-B8C6-4103-93BA-CB4AA1CD33AE}"/>
                </a:ext>
              </a:extLst>
            </p:cNvPr>
            <p:cNvSpPr/>
            <p:nvPr/>
          </p:nvSpPr>
          <p:spPr>
            <a:xfrm flipV="1">
              <a:off x="490516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1" name="Line 118">
              <a:extLst>
                <a:ext uri="{FF2B5EF4-FFF2-40B4-BE49-F238E27FC236}">
                  <a16:creationId xmlns:a16="http://schemas.microsoft.com/office/drawing/2014/main" id="{BCA92AAA-F8A3-4F6D-80E6-07C4F5494DD9}"/>
                </a:ext>
              </a:extLst>
            </p:cNvPr>
            <p:cNvSpPr/>
            <p:nvPr/>
          </p:nvSpPr>
          <p:spPr>
            <a:xfrm flipV="1">
              <a:off x="4946437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2" name="Line 119">
              <a:extLst>
                <a:ext uri="{FF2B5EF4-FFF2-40B4-BE49-F238E27FC236}">
                  <a16:creationId xmlns:a16="http://schemas.microsoft.com/office/drawing/2014/main" id="{584F4E0C-BF3A-4B51-83AF-8E07C482DCE9}"/>
                </a:ext>
              </a:extLst>
            </p:cNvPr>
            <p:cNvSpPr/>
            <p:nvPr/>
          </p:nvSpPr>
          <p:spPr>
            <a:xfrm flipV="1">
              <a:off x="4822609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3" name="Line 120">
              <a:extLst>
                <a:ext uri="{FF2B5EF4-FFF2-40B4-BE49-F238E27FC236}">
                  <a16:creationId xmlns:a16="http://schemas.microsoft.com/office/drawing/2014/main" id="{F314A0C1-085F-4A13-8F96-1EA47A3957FC}"/>
                </a:ext>
              </a:extLst>
            </p:cNvPr>
            <p:cNvSpPr/>
            <p:nvPr/>
          </p:nvSpPr>
          <p:spPr>
            <a:xfrm flipV="1">
              <a:off x="4863885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4" name="Rectangle 70">
              <a:extLst>
                <a:ext uri="{FF2B5EF4-FFF2-40B4-BE49-F238E27FC236}">
                  <a16:creationId xmlns:a16="http://schemas.microsoft.com/office/drawing/2014/main" id="{411189B4-B593-42E8-AE8D-5028F888B1D0}"/>
                </a:ext>
              </a:extLst>
            </p:cNvPr>
            <p:cNvSpPr/>
            <p:nvPr/>
          </p:nvSpPr>
          <p:spPr>
            <a:xfrm>
              <a:off x="4193484" y="550852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5" name="Rectangle 70">
              <a:extLst>
                <a:ext uri="{FF2B5EF4-FFF2-40B4-BE49-F238E27FC236}">
                  <a16:creationId xmlns:a16="http://schemas.microsoft.com/office/drawing/2014/main" id="{F79D22D6-8632-4DDC-AECA-5311D344E69F}"/>
                </a:ext>
              </a:extLst>
            </p:cNvPr>
            <p:cNvSpPr/>
            <p:nvPr/>
          </p:nvSpPr>
          <p:spPr>
            <a:xfrm>
              <a:off x="4107201" y="550928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6" name="Rectangle 72">
              <a:extLst>
                <a:ext uri="{FF2B5EF4-FFF2-40B4-BE49-F238E27FC236}">
                  <a16:creationId xmlns:a16="http://schemas.microsoft.com/office/drawing/2014/main" id="{01E968CF-3EA7-4BB5-A262-F166728E4CF6}"/>
                </a:ext>
              </a:extLst>
            </p:cNvPr>
            <p:cNvSpPr/>
            <p:nvPr/>
          </p:nvSpPr>
          <p:spPr>
            <a:xfrm>
              <a:off x="4123651" y="5116890"/>
              <a:ext cx="140890" cy="220845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7" name="Rectangle 68">
              <a:extLst>
                <a:ext uri="{FF2B5EF4-FFF2-40B4-BE49-F238E27FC236}">
                  <a16:creationId xmlns:a16="http://schemas.microsoft.com/office/drawing/2014/main" id="{D19D7464-7503-4089-AA0B-C65FE2ABDFE8}"/>
                </a:ext>
              </a:extLst>
            </p:cNvPr>
            <p:cNvSpPr/>
            <p:nvPr/>
          </p:nvSpPr>
          <p:spPr>
            <a:xfrm>
              <a:off x="4154274" y="5013225"/>
              <a:ext cx="36511" cy="100806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28" name="Rectangle 70">
            <a:extLst>
              <a:ext uri="{FF2B5EF4-FFF2-40B4-BE49-F238E27FC236}">
                <a16:creationId xmlns:a16="http://schemas.microsoft.com/office/drawing/2014/main" id="{B6D42C3E-2F13-486B-9884-1C284476B9B2}"/>
              </a:ext>
            </a:extLst>
          </p:cNvPr>
          <p:cNvSpPr/>
          <p:nvPr/>
        </p:nvSpPr>
        <p:spPr>
          <a:xfrm>
            <a:off x="5192170" y="4235797"/>
            <a:ext cx="185328" cy="90230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Rectangle 70">
            <a:extLst>
              <a:ext uri="{FF2B5EF4-FFF2-40B4-BE49-F238E27FC236}">
                <a16:creationId xmlns:a16="http://schemas.microsoft.com/office/drawing/2014/main" id="{7ABB888F-3CA1-4F4C-A02D-2CCA327E2E1F}"/>
              </a:ext>
            </a:extLst>
          </p:cNvPr>
          <p:cNvSpPr/>
          <p:nvPr/>
        </p:nvSpPr>
        <p:spPr>
          <a:xfrm>
            <a:off x="5079666" y="4236990"/>
            <a:ext cx="59626" cy="91448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Dot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Rectangle 70">
            <a:extLst>
              <a:ext uri="{FF2B5EF4-FFF2-40B4-BE49-F238E27FC236}">
                <a16:creationId xmlns:a16="http://schemas.microsoft.com/office/drawing/2014/main" id="{05A7BB91-121D-4B5E-ADE8-40C0ED7C2C7D}"/>
              </a:ext>
            </a:extLst>
          </p:cNvPr>
          <p:cNvSpPr/>
          <p:nvPr/>
        </p:nvSpPr>
        <p:spPr>
          <a:xfrm>
            <a:off x="5192170" y="4380524"/>
            <a:ext cx="185328" cy="90230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Rectangle 70">
            <a:extLst>
              <a:ext uri="{FF2B5EF4-FFF2-40B4-BE49-F238E27FC236}">
                <a16:creationId xmlns:a16="http://schemas.microsoft.com/office/drawing/2014/main" id="{B4EE6007-894C-4585-81A2-6E63278FFF20}"/>
              </a:ext>
            </a:extLst>
          </p:cNvPr>
          <p:cNvSpPr/>
          <p:nvPr/>
        </p:nvSpPr>
        <p:spPr>
          <a:xfrm>
            <a:off x="5079666" y="4381717"/>
            <a:ext cx="59626" cy="91448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Rectangle 70">
            <a:extLst>
              <a:ext uri="{FF2B5EF4-FFF2-40B4-BE49-F238E27FC236}">
                <a16:creationId xmlns:a16="http://schemas.microsoft.com/office/drawing/2014/main" id="{724B13A7-8A57-4591-A9E6-ED4A391FDCF5}"/>
              </a:ext>
            </a:extLst>
          </p:cNvPr>
          <p:cNvSpPr/>
          <p:nvPr/>
        </p:nvSpPr>
        <p:spPr>
          <a:xfrm>
            <a:off x="5194873" y="4527914"/>
            <a:ext cx="185328" cy="90230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Dot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Rectangle 70">
            <a:extLst>
              <a:ext uri="{FF2B5EF4-FFF2-40B4-BE49-F238E27FC236}">
                <a16:creationId xmlns:a16="http://schemas.microsoft.com/office/drawing/2014/main" id="{4B9CFF2F-718B-4B90-9D38-ACD8A0EE01FD}"/>
              </a:ext>
            </a:extLst>
          </p:cNvPr>
          <p:cNvSpPr/>
          <p:nvPr/>
        </p:nvSpPr>
        <p:spPr>
          <a:xfrm>
            <a:off x="5082369" y="4529106"/>
            <a:ext cx="59626" cy="91448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Dot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Rectangle 70">
            <a:extLst>
              <a:ext uri="{FF2B5EF4-FFF2-40B4-BE49-F238E27FC236}">
                <a16:creationId xmlns:a16="http://schemas.microsoft.com/office/drawing/2014/main" id="{7F0E00DE-E7DB-4433-BA4D-DB4872AB5886}"/>
              </a:ext>
            </a:extLst>
          </p:cNvPr>
          <p:cNvSpPr/>
          <p:nvPr/>
        </p:nvSpPr>
        <p:spPr>
          <a:xfrm>
            <a:off x="5191703" y="4653084"/>
            <a:ext cx="185328" cy="90230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Dot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Rectangle 70">
            <a:extLst>
              <a:ext uri="{FF2B5EF4-FFF2-40B4-BE49-F238E27FC236}">
                <a16:creationId xmlns:a16="http://schemas.microsoft.com/office/drawing/2014/main" id="{62700306-5306-43D5-ABF2-6291BAC8B1CD}"/>
              </a:ext>
            </a:extLst>
          </p:cNvPr>
          <p:cNvSpPr/>
          <p:nvPr/>
        </p:nvSpPr>
        <p:spPr>
          <a:xfrm>
            <a:off x="5079666" y="4653084"/>
            <a:ext cx="59626" cy="91448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Dot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55E760-9F51-4467-A09F-2739CA7F7EC4}"/>
              </a:ext>
            </a:extLst>
          </p:cNvPr>
          <p:cNvSpPr txBox="1"/>
          <p:nvPr/>
        </p:nvSpPr>
        <p:spPr>
          <a:xfrm>
            <a:off x="5234198" y="2544417"/>
            <a:ext cx="1484654" cy="438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C7DD2E-563F-4BC1-8A14-2A09C5EF8AB4}"/>
              </a:ext>
            </a:extLst>
          </p:cNvPr>
          <p:cNvSpPr txBox="1"/>
          <p:nvPr/>
        </p:nvSpPr>
        <p:spPr>
          <a:xfrm>
            <a:off x="5323987" y="2216341"/>
            <a:ext cx="14846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GPIO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Trigger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board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connection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4F74EA5-96A7-408C-A91A-0FB894B12E86}"/>
              </a:ext>
            </a:extLst>
          </p:cNvPr>
          <p:cNvCxnSpPr>
            <a:cxnSpLocks/>
            <a:endCxn id="38" idx="0"/>
          </p:cNvCxnSpPr>
          <p:nvPr/>
        </p:nvCxnSpPr>
        <p:spPr>
          <a:xfrm>
            <a:off x="5657506" y="2756888"/>
            <a:ext cx="0" cy="60612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7573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ruppieren 115">
            <a:extLst>
              <a:ext uri="{FF2B5EF4-FFF2-40B4-BE49-F238E27FC236}">
                <a16:creationId xmlns:a16="http://schemas.microsoft.com/office/drawing/2014/main" id="{5C9679C9-EA95-466A-813B-ABBD814CE448}"/>
              </a:ext>
            </a:extLst>
          </p:cNvPr>
          <p:cNvGrpSpPr/>
          <p:nvPr/>
        </p:nvGrpSpPr>
        <p:grpSpPr>
          <a:xfrm>
            <a:off x="7384006" y="1196752"/>
            <a:ext cx="2859919" cy="2519586"/>
            <a:chOff x="5860005" y="1196752"/>
            <a:chExt cx="2859919" cy="2519586"/>
          </a:xfrm>
        </p:grpSpPr>
        <p:sp>
          <p:nvSpPr>
            <p:cNvPr id="112" name="Rechteck 111">
              <a:extLst>
                <a:ext uri="{FF2B5EF4-FFF2-40B4-BE49-F238E27FC236}">
                  <a16:creationId xmlns:a16="http://schemas.microsoft.com/office/drawing/2014/main" id="{50EDD7A4-C7B4-4AF3-8CE4-BAF80B99028F}"/>
                </a:ext>
              </a:extLst>
            </p:cNvPr>
            <p:cNvSpPr/>
            <p:nvPr/>
          </p:nvSpPr>
          <p:spPr>
            <a:xfrm>
              <a:off x="5860005" y="1196752"/>
              <a:ext cx="2859919" cy="25195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r"/>
              <a:r>
                <a:rPr lang="de-DE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Host PC</a:t>
              </a:r>
            </a:p>
          </p:txBody>
        </p:sp>
        <p:sp>
          <p:nvSpPr>
            <p:cNvPr id="114" name="Rectangle 66">
              <a:extLst>
                <a:ext uri="{FF2B5EF4-FFF2-40B4-BE49-F238E27FC236}">
                  <a16:creationId xmlns:a16="http://schemas.microsoft.com/office/drawing/2014/main" id="{B49E5515-CA3E-4153-B4B3-AC6625544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4608" y="3089376"/>
              <a:ext cx="713656" cy="86918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5" name="Rectangle 64">
              <a:extLst>
                <a:ext uri="{FF2B5EF4-FFF2-40B4-BE49-F238E27FC236}">
                  <a16:creationId xmlns:a16="http://schemas.microsoft.com/office/drawing/2014/main" id="{DB175361-83AD-46E6-90F5-B537AF411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0416" y="3188468"/>
              <a:ext cx="2186000" cy="46589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18000" anchor="t" anchorCtr="0"/>
            <a:lstStyle/>
            <a:p>
              <a:pPr algn="r"/>
              <a:endParaRPr lang="de-DE" sz="11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Signal Processing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AAFD46-2CCC-4733-BF00-D68DFD15905D}" type="datetime1">
              <a:rPr lang="de-DE" smtClean="0"/>
              <a:t>02.07.2024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https://silicon.software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39963D-331D-4183-946A-901ABAB9DA10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  <p:grpSp>
        <p:nvGrpSpPr>
          <p:cNvPr id="10" name="Gruppieren 15"/>
          <p:cNvGrpSpPr>
            <a:grpSpLocks/>
          </p:cNvGrpSpPr>
          <p:nvPr/>
        </p:nvGrpSpPr>
        <p:grpSpPr bwMode="auto">
          <a:xfrm>
            <a:off x="3618125" y="3144076"/>
            <a:ext cx="330200" cy="517525"/>
            <a:chOff x="3563888" y="1851820"/>
            <a:chExt cx="329407" cy="517525"/>
          </a:xfrm>
        </p:grpSpPr>
        <p:sp>
          <p:nvSpPr>
            <p:cNvPr id="106" name="Ellipse 105"/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07" name="Rechteck 106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08" name="Rechteck 107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cxnSp>
        <p:nvCxnSpPr>
          <p:cNvPr id="16" name="Gewinkelte Verbindung 73"/>
          <p:cNvCxnSpPr>
            <a:cxnSpLocks noChangeShapeType="1"/>
            <a:stCxn id="108" idx="0"/>
          </p:cNvCxnSpPr>
          <p:nvPr/>
        </p:nvCxnSpPr>
        <p:spPr bwMode="auto">
          <a:xfrm rot="5400000" flipH="1" flipV="1">
            <a:off x="5043511" y="846444"/>
            <a:ext cx="1037346" cy="3557916"/>
          </a:xfrm>
          <a:prstGeom prst="bentConnector2">
            <a:avLst/>
          </a:prstGeom>
          <a:noFill/>
          <a:ln w="31750">
            <a:solidFill>
              <a:schemeClr val="accent3">
                <a:lumMod val="75000"/>
              </a:schemeClr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Gewinkelte Verbindung 73"/>
          <p:cNvCxnSpPr>
            <a:cxnSpLocks noChangeShapeType="1"/>
            <a:stCxn id="97" idx="3"/>
            <a:endCxn id="41" idx="1"/>
          </p:cNvCxnSpPr>
          <p:nvPr/>
        </p:nvCxnSpPr>
        <p:spPr bwMode="auto">
          <a:xfrm flipV="1">
            <a:off x="6040124" y="2721109"/>
            <a:ext cx="1395090" cy="587598"/>
          </a:xfrm>
          <a:prstGeom prst="bentConnector3">
            <a:avLst>
              <a:gd name="adj1" fmla="val 67876"/>
            </a:avLst>
          </a:prstGeom>
          <a:noFill/>
          <a:ln w="31750">
            <a:solidFill>
              <a:srgbClr val="00206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9" name="Gruppieren 18"/>
          <p:cNvGrpSpPr/>
          <p:nvPr/>
        </p:nvGrpSpPr>
        <p:grpSpPr>
          <a:xfrm rot="19595961">
            <a:off x="4689842" y="3118698"/>
            <a:ext cx="1336675" cy="739775"/>
            <a:chOff x="466725" y="1412776"/>
            <a:chExt cx="1336675" cy="739775"/>
          </a:xfrm>
        </p:grpSpPr>
        <p:sp>
          <p:nvSpPr>
            <p:cNvPr id="96" name="Rectangle 5"/>
            <p:cNvSpPr>
              <a:spLocks noChangeArrowheads="1"/>
            </p:cNvSpPr>
            <p:nvPr/>
          </p:nvSpPr>
          <p:spPr bwMode="auto">
            <a:xfrm>
              <a:off x="876300" y="1412776"/>
              <a:ext cx="823913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vert" wrap="none" lIns="72000" tIns="36000" rIns="36000" bIns="36000" anchor="ctr"/>
            <a:lstStyle/>
            <a:p>
              <a:pPr algn="ctr">
                <a:defRPr/>
              </a:pPr>
              <a:endParaRPr lang="en-US" sz="1100" dirty="0"/>
            </a:p>
          </p:txBody>
        </p:sp>
        <p:sp>
          <p:nvSpPr>
            <p:cNvPr id="97" name="Rectangle 47"/>
            <p:cNvSpPr>
              <a:spLocks noChangeArrowheads="1"/>
            </p:cNvSpPr>
            <p:nvPr/>
          </p:nvSpPr>
          <p:spPr bwMode="auto">
            <a:xfrm>
              <a:off x="1700213" y="1961861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8" name="Rectangle 48"/>
            <p:cNvSpPr>
              <a:spLocks noChangeArrowheads="1"/>
            </p:cNvSpPr>
            <p:nvPr/>
          </p:nvSpPr>
          <p:spPr bwMode="auto">
            <a:xfrm>
              <a:off x="1700213" y="1669951"/>
              <a:ext cx="71437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9" name="Rectangle 5"/>
            <p:cNvSpPr>
              <a:spLocks noChangeArrowheads="1"/>
            </p:cNvSpPr>
            <p:nvPr/>
          </p:nvSpPr>
          <p:spPr bwMode="auto">
            <a:xfrm>
              <a:off x="466725" y="1535013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20" name="Gruppieren 19"/>
          <p:cNvGrpSpPr/>
          <p:nvPr/>
        </p:nvGrpSpPr>
        <p:grpSpPr>
          <a:xfrm>
            <a:off x="2412470" y="4297510"/>
            <a:ext cx="3779931" cy="711373"/>
            <a:chOff x="467545" y="3529459"/>
            <a:chExt cx="2294400" cy="431800"/>
          </a:xfrm>
        </p:grpSpPr>
        <p:sp>
          <p:nvSpPr>
            <p:cNvPr id="92" name="AutoShape 54"/>
            <p:cNvSpPr>
              <a:spLocks noChangeArrowheads="1"/>
            </p:cNvSpPr>
            <p:nvPr/>
          </p:nvSpPr>
          <p:spPr bwMode="auto">
            <a:xfrm>
              <a:off x="467545" y="3529459"/>
              <a:ext cx="2294400" cy="4318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3" name="AutoShape 54"/>
            <p:cNvSpPr>
              <a:spLocks noChangeArrowheads="1"/>
            </p:cNvSpPr>
            <p:nvPr/>
          </p:nvSpPr>
          <p:spPr bwMode="auto">
            <a:xfrm>
              <a:off x="539553" y="3567559"/>
              <a:ext cx="2181118" cy="360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DBDBDB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4" name="Oval 51"/>
            <p:cNvSpPr>
              <a:spLocks noChangeArrowheads="1"/>
            </p:cNvSpPr>
            <p:nvPr/>
          </p:nvSpPr>
          <p:spPr bwMode="auto">
            <a:xfrm>
              <a:off x="505644" y="3573909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5" name="Oval 55"/>
            <p:cNvSpPr>
              <a:spLocks noChangeArrowheads="1"/>
            </p:cNvSpPr>
            <p:nvPr/>
          </p:nvSpPr>
          <p:spPr bwMode="auto">
            <a:xfrm>
              <a:off x="2360306" y="3567559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109" name="Gruppieren 108"/>
          <p:cNvGrpSpPr/>
          <p:nvPr/>
        </p:nvGrpSpPr>
        <p:grpSpPr>
          <a:xfrm>
            <a:off x="7363786" y="1484785"/>
            <a:ext cx="2159935" cy="1654029"/>
            <a:chOff x="5839785" y="1883024"/>
            <a:chExt cx="2159935" cy="1654029"/>
          </a:xfrm>
        </p:grpSpPr>
        <p:sp>
          <p:nvSpPr>
            <p:cNvPr id="35" name="Rectangle 64"/>
            <p:cNvSpPr>
              <a:spLocks noChangeArrowheads="1"/>
            </p:cNvSpPr>
            <p:nvPr/>
          </p:nvSpPr>
          <p:spPr bwMode="auto">
            <a:xfrm>
              <a:off x="6055660" y="2171853"/>
              <a:ext cx="1944060" cy="1149028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18000" anchor="t" anchorCtr="0"/>
            <a:lstStyle/>
            <a:p>
              <a:pPr algn="r"/>
              <a:r>
                <a:rPr lang="de-DE" sz="1100" b="1" dirty="0" err="1">
                  <a:solidFill>
                    <a:schemeClr val="bg1"/>
                  </a:solidFill>
                </a:rPr>
                <a:t>marathon</a:t>
              </a:r>
              <a:endParaRPr lang="de-DE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36" name="Rectangle 65"/>
            <p:cNvSpPr>
              <a:spLocks noChangeArrowheads="1"/>
            </p:cNvSpPr>
            <p:nvPr/>
          </p:nvSpPr>
          <p:spPr bwMode="auto">
            <a:xfrm>
              <a:off x="6243856" y="3335216"/>
              <a:ext cx="127658" cy="108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7" name="Rectangle 66"/>
            <p:cNvSpPr>
              <a:spLocks noChangeArrowheads="1"/>
            </p:cNvSpPr>
            <p:nvPr/>
          </p:nvSpPr>
          <p:spPr bwMode="auto">
            <a:xfrm>
              <a:off x="6433762" y="3335216"/>
              <a:ext cx="288000" cy="108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8" name="Rectangle 68"/>
            <p:cNvSpPr>
              <a:spLocks noChangeArrowheads="1"/>
            </p:cNvSpPr>
            <p:nvPr/>
          </p:nvSpPr>
          <p:spPr bwMode="auto">
            <a:xfrm>
              <a:off x="5984229" y="2098778"/>
              <a:ext cx="52053" cy="143827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9" name="Rectangle 69"/>
            <p:cNvSpPr>
              <a:spLocks noChangeArrowheads="1"/>
            </p:cNvSpPr>
            <p:nvPr/>
          </p:nvSpPr>
          <p:spPr bwMode="auto">
            <a:xfrm>
              <a:off x="5839785" y="2098778"/>
              <a:ext cx="144445" cy="3653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0" name="Rectangle 70"/>
            <p:cNvSpPr>
              <a:spLocks noChangeArrowheads="1"/>
            </p:cNvSpPr>
            <p:nvPr/>
          </p:nvSpPr>
          <p:spPr bwMode="auto">
            <a:xfrm>
              <a:off x="5911214" y="2740290"/>
              <a:ext cx="71429" cy="217637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1" name="Rectangle 71"/>
            <p:cNvSpPr>
              <a:spLocks noChangeArrowheads="1"/>
            </p:cNvSpPr>
            <p:nvPr/>
          </p:nvSpPr>
          <p:spPr bwMode="auto">
            <a:xfrm>
              <a:off x="5911214" y="3010530"/>
              <a:ext cx="71429" cy="217637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2" name="Rectangle 72"/>
            <p:cNvSpPr>
              <a:spLocks noChangeArrowheads="1"/>
            </p:cNvSpPr>
            <p:nvPr/>
          </p:nvSpPr>
          <p:spPr bwMode="auto">
            <a:xfrm>
              <a:off x="6163669" y="2117046"/>
              <a:ext cx="683923" cy="88165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44" name="Group 107"/>
            <p:cNvGrpSpPr>
              <a:grpSpLocks/>
            </p:cNvGrpSpPr>
            <p:nvPr/>
          </p:nvGrpSpPr>
          <p:grpSpPr bwMode="auto">
            <a:xfrm>
              <a:off x="7096755" y="2663432"/>
              <a:ext cx="542925" cy="539750"/>
              <a:chOff x="2018" y="1480"/>
              <a:chExt cx="342" cy="340"/>
            </a:xfrm>
          </p:grpSpPr>
          <p:sp>
            <p:nvSpPr>
              <p:cNvPr id="47" name="Line 108"/>
              <p:cNvSpPr>
                <a:spLocks noChangeShapeType="1"/>
              </p:cNvSpPr>
              <p:nvPr/>
            </p:nvSpPr>
            <p:spPr bwMode="auto">
              <a:xfrm flipV="1">
                <a:off x="2109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48" name="Line 109"/>
              <p:cNvSpPr>
                <a:spLocks noChangeShapeType="1"/>
              </p:cNvSpPr>
              <p:nvPr/>
            </p:nvSpPr>
            <p:spPr bwMode="auto">
              <a:xfrm flipV="1">
                <a:off x="2135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49" name="Line 110"/>
              <p:cNvSpPr>
                <a:spLocks noChangeShapeType="1"/>
              </p:cNvSpPr>
              <p:nvPr/>
            </p:nvSpPr>
            <p:spPr bwMode="auto">
              <a:xfrm flipV="1">
                <a:off x="2162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50" name="Line 111"/>
              <p:cNvSpPr>
                <a:spLocks noChangeShapeType="1"/>
              </p:cNvSpPr>
              <p:nvPr/>
            </p:nvSpPr>
            <p:spPr bwMode="auto">
              <a:xfrm flipV="1">
                <a:off x="2188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51" name="Line 112"/>
              <p:cNvSpPr>
                <a:spLocks noChangeShapeType="1"/>
              </p:cNvSpPr>
              <p:nvPr/>
            </p:nvSpPr>
            <p:spPr bwMode="auto">
              <a:xfrm flipV="1">
                <a:off x="2211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52" name="Line 113"/>
              <p:cNvSpPr>
                <a:spLocks noChangeShapeType="1"/>
              </p:cNvSpPr>
              <p:nvPr/>
            </p:nvSpPr>
            <p:spPr bwMode="auto">
              <a:xfrm flipV="1">
                <a:off x="2216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53" name="Line 114"/>
              <p:cNvSpPr>
                <a:spLocks noChangeShapeType="1"/>
              </p:cNvSpPr>
              <p:nvPr/>
            </p:nvSpPr>
            <p:spPr bwMode="auto">
              <a:xfrm flipV="1">
                <a:off x="2242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54" name="Line 115"/>
              <p:cNvSpPr>
                <a:spLocks noChangeShapeType="1"/>
              </p:cNvSpPr>
              <p:nvPr/>
            </p:nvSpPr>
            <p:spPr bwMode="auto">
              <a:xfrm flipV="1">
                <a:off x="2269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55" name="Line 116"/>
              <p:cNvSpPr>
                <a:spLocks noChangeShapeType="1"/>
              </p:cNvSpPr>
              <p:nvPr/>
            </p:nvSpPr>
            <p:spPr bwMode="auto">
              <a:xfrm flipV="1">
                <a:off x="2295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56" name="Line 117"/>
              <p:cNvSpPr>
                <a:spLocks noChangeShapeType="1"/>
              </p:cNvSpPr>
              <p:nvPr/>
            </p:nvSpPr>
            <p:spPr bwMode="auto">
              <a:xfrm flipV="1">
                <a:off x="2318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57" name="Line 118"/>
              <p:cNvSpPr>
                <a:spLocks noChangeShapeType="1"/>
              </p:cNvSpPr>
              <p:nvPr/>
            </p:nvSpPr>
            <p:spPr bwMode="auto">
              <a:xfrm rot="5400000" flipV="1">
                <a:off x="2345" y="1665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58" name="Line 119"/>
              <p:cNvSpPr>
                <a:spLocks noChangeShapeType="1"/>
              </p:cNvSpPr>
              <p:nvPr/>
            </p:nvSpPr>
            <p:spPr bwMode="auto">
              <a:xfrm rot="5400000" flipV="1">
                <a:off x="2345" y="1691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59" name="Line 120"/>
              <p:cNvSpPr>
                <a:spLocks noChangeShapeType="1"/>
              </p:cNvSpPr>
              <p:nvPr/>
            </p:nvSpPr>
            <p:spPr bwMode="auto">
              <a:xfrm rot="5400000" flipV="1">
                <a:off x="2345" y="1718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60" name="Line 121"/>
              <p:cNvSpPr>
                <a:spLocks noChangeShapeType="1"/>
              </p:cNvSpPr>
              <p:nvPr/>
            </p:nvSpPr>
            <p:spPr bwMode="auto">
              <a:xfrm rot="5400000" flipV="1">
                <a:off x="2345" y="1744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61" name="Line 122"/>
              <p:cNvSpPr>
                <a:spLocks noChangeShapeType="1"/>
              </p:cNvSpPr>
              <p:nvPr/>
            </p:nvSpPr>
            <p:spPr bwMode="auto">
              <a:xfrm rot="5400000" flipV="1">
                <a:off x="2345" y="176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62" name="Line 123"/>
              <p:cNvSpPr>
                <a:spLocks noChangeShapeType="1"/>
              </p:cNvSpPr>
              <p:nvPr/>
            </p:nvSpPr>
            <p:spPr bwMode="auto">
              <a:xfrm rot="5400000" flipV="1">
                <a:off x="2031" y="1561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63" name="Line 124"/>
              <p:cNvSpPr>
                <a:spLocks noChangeShapeType="1"/>
              </p:cNvSpPr>
              <p:nvPr/>
            </p:nvSpPr>
            <p:spPr bwMode="auto">
              <a:xfrm rot="5400000" flipV="1">
                <a:off x="2031" y="158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64" name="Line 125"/>
              <p:cNvSpPr>
                <a:spLocks noChangeShapeType="1"/>
              </p:cNvSpPr>
              <p:nvPr/>
            </p:nvSpPr>
            <p:spPr bwMode="auto">
              <a:xfrm rot="5400000" flipV="1">
                <a:off x="2031" y="1614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65" name="Line 126"/>
              <p:cNvSpPr>
                <a:spLocks noChangeShapeType="1"/>
              </p:cNvSpPr>
              <p:nvPr/>
            </p:nvSpPr>
            <p:spPr bwMode="auto">
              <a:xfrm rot="5400000" flipV="1">
                <a:off x="2031" y="164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66" name="Line 127"/>
              <p:cNvSpPr>
                <a:spLocks noChangeShapeType="1"/>
              </p:cNvSpPr>
              <p:nvPr/>
            </p:nvSpPr>
            <p:spPr bwMode="auto">
              <a:xfrm rot="5400000" flipV="1">
                <a:off x="2031" y="1663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67" name="Text Box 128"/>
              <p:cNvSpPr txBox="1">
                <a:spLocks noChangeArrowheads="1"/>
              </p:cNvSpPr>
              <p:nvPr/>
            </p:nvSpPr>
            <p:spPr bwMode="auto">
              <a:xfrm>
                <a:off x="2042" y="1503"/>
                <a:ext cx="292" cy="294"/>
              </a:xfrm>
              <a:prstGeom prst="rect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>
                <a:defPPr>
                  <a:defRPr lang="de-DE"/>
                </a:defPPr>
                <a:lvl1pPr eaLnBrk="1" hangingPunct="1">
                  <a:spcBef>
                    <a:spcPct val="50000"/>
                  </a:spcBef>
                  <a:defRPr sz="900"/>
                </a:lvl1pPr>
                <a:lvl2pPr marL="742950" indent="-285750" eaLnBrk="0" hangingPunct="0"/>
                <a:lvl3pPr marL="1143000" indent="-228600" eaLnBrk="0" hangingPunct="0"/>
                <a:lvl4pPr marL="1600200" indent="-228600" eaLnBrk="0" hangingPunct="0"/>
                <a:lvl5pPr marL="2057400" indent="-228600" eaLnBrk="0" hangingPunct="0"/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de-DE" sz="1100" b="1" dirty="0"/>
                  <a:t>FPGA</a:t>
                </a:r>
              </a:p>
            </p:txBody>
          </p:sp>
          <p:sp>
            <p:nvSpPr>
              <p:cNvPr id="68" name="Line 129"/>
              <p:cNvSpPr>
                <a:spLocks noChangeShapeType="1"/>
              </p:cNvSpPr>
              <p:nvPr/>
            </p:nvSpPr>
            <p:spPr bwMode="auto">
              <a:xfrm rot="5400000" flipV="1">
                <a:off x="2346" y="1613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69" name="Line 130"/>
              <p:cNvSpPr>
                <a:spLocks noChangeShapeType="1"/>
              </p:cNvSpPr>
              <p:nvPr/>
            </p:nvSpPr>
            <p:spPr bwMode="auto">
              <a:xfrm rot="5400000" flipV="1">
                <a:off x="2346" y="1639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70" name="Line 131"/>
              <p:cNvSpPr>
                <a:spLocks noChangeShapeType="1"/>
              </p:cNvSpPr>
              <p:nvPr/>
            </p:nvSpPr>
            <p:spPr bwMode="auto">
              <a:xfrm rot="5400000" flipV="1">
                <a:off x="2030" y="1509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71" name="Line 132"/>
              <p:cNvSpPr>
                <a:spLocks noChangeShapeType="1"/>
              </p:cNvSpPr>
              <p:nvPr/>
            </p:nvSpPr>
            <p:spPr bwMode="auto">
              <a:xfrm rot="5400000" flipV="1">
                <a:off x="2030" y="1535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72" name="Line 133"/>
              <p:cNvSpPr>
                <a:spLocks noChangeShapeType="1"/>
              </p:cNvSpPr>
              <p:nvPr/>
            </p:nvSpPr>
            <p:spPr bwMode="auto">
              <a:xfrm flipV="1">
                <a:off x="2059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73" name="Line 134"/>
              <p:cNvSpPr>
                <a:spLocks noChangeShapeType="1"/>
              </p:cNvSpPr>
              <p:nvPr/>
            </p:nvSpPr>
            <p:spPr bwMode="auto">
              <a:xfrm flipV="1">
                <a:off x="2085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74" name="Line 135"/>
              <p:cNvSpPr>
                <a:spLocks noChangeShapeType="1"/>
              </p:cNvSpPr>
              <p:nvPr/>
            </p:nvSpPr>
            <p:spPr bwMode="auto">
              <a:xfrm flipV="1">
                <a:off x="2164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75" name="Line 136"/>
              <p:cNvSpPr>
                <a:spLocks noChangeShapeType="1"/>
              </p:cNvSpPr>
              <p:nvPr/>
            </p:nvSpPr>
            <p:spPr bwMode="auto">
              <a:xfrm flipV="1">
                <a:off x="2190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76" name="Line 137"/>
              <p:cNvSpPr>
                <a:spLocks noChangeShapeType="1"/>
              </p:cNvSpPr>
              <p:nvPr/>
            </p:nvSpPr>
            <p:spPr bwMode="auto">
              <a:xfrm rot="5400000" flipV="1">
                <a:off x="2348" y="1561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77" name="Line 138"/>
              <p:cNvSpPr>
                <a:spLocks noChangeShapeType="1"/>
              </p:cNvSpPr>
              <p:nvPr/>
            </p:nvSpPr>
            <p:spPr bwMode="auto">
              <a:xfrm rot="5400000" flipV="1">
                <a:off x="2348" y="158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78" name="Line 139"/>
              <p:cNvSpPr>
                <a:spLocks noChangeShapeType="1"/>
              </p:cNvSpPr>
              <p:nvPr/>
            </p:nvSpPr>
            <p:spPr bwMode="auto">
              <a:xfrm rot="5400000" flipV="1">
                <a:off x="2349" y="1509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79" name="Line 140"/>
              <p:cNvSpPr>
                <a:spLocks noChangeShapeType="1"/>
              </p:cNvSpPr>
              <p:nvPr/>
            </p:nvSpPr>
            <p:spPr bwMode="auto">
              <a:xfrm rot="5400000" flipV="1">
                <a:off x="2349" y="1535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80" name="Line 141"/>
              <p:cNvSpPr>
                <a:spLocks noChangeShapeType="1"/>
              </p:cNvSpPr>
              <p:nvPr/>
            </p:nvSpPr>
            <p:spPr bwMode="auto">
              <a:xfrm rot="5400000" flipV="1">
                <a:off x="2030" y="1739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81" name="Line 142"/>
              <p:cNvSpPr>
                <a:spLocks noChangeShapeType="1"/>
              </p:cNvSpPr>
              <p:nvPr/>
            </p:nvSpPr>
            <p:spPr bwMode="auto">
              <a:xfrm rot="5400000" flipV="1">
                <a:off x="2030" y="1765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82" name="Line 143"/>
              <p:cNvSpPr>
                <a:spLocks noChangeShapeType="1"/>
              </p:cNvSpPr>
              <p:nvPr/>
            </p:nvSpPr>
            <p:spPr bwMode="auto">
              <a:xfrm rot="5400000" flipV="1">
                <a:off x="2031" y="168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83" name="Line 144"/>
              <p:cNvSpPr>
                <a:spLocks noChangeShapeType="1"/>
              </p:cNvSpPr>
              <p:nvPr/>
            </p:nvSpPr>
            <p:spPr bwMode="auto">
              <a:xfrm rot="5400000" flipV="1">
                <a:off x="2031" y="1713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84" name="Line 145"/>
              <p:cNvSpPr>
                <a:spLocks noChangeShapeType="1"/>
              </p:cNvSpPr>
              <p:nvPr/>
            </p:nvSpPr>
            <p:spPr bwMode="auto">
              <a:xfrm flipV="1">
                <a:off x="2112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85" name="Line 146"/>
              <p:cNvSpPr>
                <a:spLocks noChangeShapeType="1"/>
              </p:cNvSpPr>
              <p:nvPr/>
            </p:nvSpPr>
            <p:spPr bwMode="auto">
              <a:xfrm flipV="1">
                <a:off x="2138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86" name="Line 147"/>
              <p:cNvSpPr>
                <a:spLocks noChangeShapeType="1"/>
              </p:cNvSpPr>
              <p:nvPr/>
            </p:nvSpPr>
            <p:spPr bwMode="auto">
              <a:xfrm flipV="1">
                <a:off x="2060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87" name="Line 148"/>
              <p:cNvSpPr>
                <a:spLocks noChangeShapeType="1"/>
              </p:cNvSpPr>
              <p:nvPr/>
            </p:nvSpPr>
            <p:spPr bwMode="auto">
              <a:xfrm flipV="1">
                <a:off x="2086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88" name="Line 149"/>
              <p:cNvSpPr>
                <a:spLocks noChangeShapeType="1"/>
              </p:cNvSpPr>
              <p:nvPr/>
            </p:nvSpPr>
            <p:spPr bwMode="auto">
              <a:xfrm flipV="1">
                <a:off x="2289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89" name="Line 150"/>
              <p:cNvSpPr>
                <a:spLocks noChangeShapeType="1"/>
              </p:cNvSpPr>
              <p:nvPr/>
            </p:nvSpPr>
            <p:spPr bwMode="auto">
              <a:xfrm flipV="1">
                <a:off x="2315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90" name="Line 151"/>
              <p:cNvSpPr>
                <a:spLocks noChangeShapeType="1"/>
              </p:cNvSpPr>
              <p:nvPr/>
            </p:nvSpPr>
            <p:spPr bwMode="auto">
              <a:xfrm flipV="1">
                <a:off x="2237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  <p:sp>
            <p:nvSpPr>
              <p:cNvPr id="91" name="Line 152"/>
              <p:cNvSpPr>
                <a:spLocks noChangeShapeType="1"/>
              </p:cNvSpPr>
              <p:nvPr/>
            </p:nvSpPr>
            <p:spPr bwMode="auto">
              <a:xfrm flipV="1">
                <a:off x="2263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</a:pPr>
                <a:endParaRPr lang="de-DE" sz="900"/>
              </a:p>
            </p:txBody>
          </p:sp>
        </p:grpSp>
        <p:cxnSp>
          <p:nvCxnSpPr>
            <p:cNvPr id="45" name="Gewinkelte Verbindung 73"/>
            <p:cNvCxnSpPr>
              <a:cxnSpLocks noChangeShapeType="1"/>
            </p:cNvCxnSpPr>
            <p:nvPr/>
          </p:nvCxnSpPr>
          <p:spPr bwMode="auto">
            <a:xfrm>
              <a:off x="6082936" y="2401833"/>
              <a:ext cx="994299" cy="417251"/>
            </a:xfrm>
            <a:prstGeom prst="bentConnector3">
              <a:avLst>
                <a:gd name="adj1" fmla="val 50000"/>
              </a:avLst>
            </a:prstGeom>
            <a:noFill/>
            <a:ln w="31750">
              <a:solidFill>
                <a:srgbClr val="FF0000"/>
              </a:solidFill>
              <a:miter lim="800000"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6" name="Textfeld 45"/>
            <p:cNvSpPr txBox="1"/>
            <p:nvPr/>
          </p:nvSpPr>
          <p:spPr>
            <a:xfrm>
              <a:off x="6223531" y="1883024"/>
              <a:ext cx="5439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/>
                <a:t>GPIO</a:t>
              </a:r>
            </a:p>
          </p:txBody>
        </p:sp>
        <p:cxnSp>
          <p:nvCxnSpPr>
            <p:cNvPr id="33" name="Gerade Verbindung mit Pfeil 32"/>
            <p:cNvCxnSpPr/>
            <p:nvPr/>
          </p:nvCxnSpPr>
          <p:spPr>
            <a:xfrm flipV="1">
              <a:off x="6088860" y="3105205"/>
              <a:ext cx="1016300" cy="1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" name="Rectangle 70"/>
            <p:cNvSpPr>
              <a:spLocks noChangeArrowheads="1"/>
            </p:cNvSpPr>
            <p:nvPr/>
          </p:nvSpPr>
          <p:spPr bwMode="auto">
            <a:xfrm>
              <a:off x="5912688" y="2280108"/>
              <a:ext cx="72594" cy="308157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25" name="Textfeld 24"/>
          <p:cNvSpPr txBox="1"/>
          <p:nvPr/>
        </p:nvSpPr>
        <p:spPr>
          <a:xfrm>
            <a:off x="6815654" y="1567994"/>
            <a:ext cx="5439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Front GPIO</a:t>
            </a:r>
          </a:p>
        </p:txBody>
      </p:sp>
      <p:cxnSp>
        <p:nvCxnSpPr>
          <p:cNvPr id="26" name="Gewinkelte Verbindung 73"/>
          <p:cNvCxnSpPr>
            <a:cxnSpLocks noChangeShapeType="1"/>
            <a:stCxn id="92" idx="1"/>
          </p:cNvCxnSpPr>
          <p:nvPr/>
        </p:nvCxnSpPr>
        <p:spPr bwMode="auto">
          <a:xfrm rot="10800000" flipH="1">
            <a:off x="2412469" y="1977729"/>
            <a:ext cx="4999806" cy="2675469"/>
          </a:xfrm>
          <a:prstGeom prst="bentConnector3">
            <a:avLst>
              <a:gd name="adj1" fmla="val -4572"/>
            </a:avLst>
          </a:prstGeom>
          <a:noFill/>
          <a:ln w="31750">
            <a:solidFill>
              <a:schemeClr val="accent3">
                <a:lumMod val="75000"/>
              </a:schemeClr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xtfeld 28"/>
          <p:cNvSpPr txBox="1"/>
          <p:nvPr/>
        </p:nvSpPr>
        <p:spPr>
          <a:xfrm>
            <a:off x="5146055" y="2179000"/>
            <a:ext cx="8988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>
                <a:solidFill>
                  <a:srgbClr val="77933C"/>
                </a:solidFill>
              </a:rPr>
              <a:t>Trigger OUT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2326530" y="1737270"/>
            <a:ext cx="1327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solidFill>
                  <a:srgbClr val="77933C"/>
                </a:solidFill>
              </a:rPr>
              <a:t>Trigger IN</a:t>
            </a:r>
          </a:p>
        </p:txBody>
      </p:sp>
      <p:sp>
        <p:nvSpPr>
          <p:cNvPr id="110" name="Textfeld 109">
            <a:extLst>
              <a:ext uri="{FF2B5EF4-FFF2-40B4-BE49-F238E27FC236}">
                <a16:creationId xmlns:a16="http://schemas.microsoft.com/office/drawing/2014/main" id="{078C19FB-7B2F-4186-8425-D59251E74A6B}"/>
              </a:ext>
            </a:extLst>
          </p:cNvPr>
          <p:cNvSpPr txBox="1"/>
          <p:nvPr/>
        </p:nvSpPr>
        <p:spPr>
          <a:xfrm>
            <a:off x="5866512" y="2996771"/>
            <a:ext cx="1061968" cy="573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de-DE" sz="1100" dirty="0">
                <a:solidFill>
                  <a:srgbClr val="002060"/>
                </a:solidFill>
              </a:rPr>
              <a:t>Connection</a:t>
            </a:r>
          </a:p>
          <a:p>
            <a:pPr algn="r">
              <a:lnSpc>
                <a:spcPct val="150000"/>
              </a:lnSpc>
            </a:pPr>
            <a:r>
              <a:rPr lang="de-DE" sz="1100" dirty="0">
                <a:solidFill>
                  <a:srgbClr val="002060"/>
                </a:solidFill>
              </a:rPr>
              <a:t>to CAM</a:t>
            </a:r>
          </a:p>
        </p:txBody>
      </p:sp>
      <p:cxnSp>
        <p:nvCxnSpPr>
          <p:cNvPr id="100" name="Gewinkelte Verbindung 73">
            <a:extLst>
              <a:ext uri="{FF2B5EF4-FFF2-40B4-BE49-F238E27FC236}">
                <a16:creationId xmlns:a16="http://schemas.microsoft.com/office/drawing/2014/main" id="{074DBDDD-501F-4CF3-BE6E-EE2527F82497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864927" y="2468034"/>
            <a:ext cx="1581883" cy="635472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206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75043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close-up of a microchip&#10;&#10;Description automatically generated with medium confidence">
            <a:extLst>
              <a:ext uri="{FF2B5EF4-FFF2-40B4-BE49-F238E27FC236}">
                <a16:creationId xmlns:a16="http://schemas.microsoft.com/office/drawing/2014/main" id="{F21317B8-D566-43EA-8BD7-18955C5619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08252">
            <a:off x="2906860" y="3649795"/>
            <a:ext cx="1442223" cy="961482"/>
          </a:xfrm>
          <a:prstGeom prst="rect">
            <a:avLst/>
          </a:prstGeom>
        </p:spPr>
      </p:pic>
      <p:grpSp>
        <p:nvGrpSpPr>
          <p:cNvPr id="154" name="Group 153">
            <a:extLst>
              <a:ext uri="{FF2B5EF4-FFF2-40B4-BE49-F238E27FC236}">
                <a16:creationId xmlns:a16="http://schemas.microsoft.com/office/drawing/2014/main" id="{1F7F4B4F-8486-41E2-878D-03E15E973FB4}"/>
              </a:ext>
            </a:extLst>
          </p:cNvPr>
          <p:cNvGrpSpPr/>
          <p:nvPr/>
        </p:nvGrpSpPr>
        <p:grpSpPr>
          <a:xfrm rot="21229496">
            <a:off x="3845991" y="3250741"/>
            <a:ext cx="322832" cy="287405"/>
            <a:chOff x="3244890" y="2901364"/>
            <a:chExt cx="1279755" cy="1098351"/>
          </a:xfrm>
        </p:grpSpPr>
        <p:sp>
          <p:nvSpPr>
            <p:cNvPr id="155" name="Rectangle 5">
              <a:extLst>
                <a:ext uri="{FF2B5EF4-FFF2-40B4-BE49-F238E27FC236}">
                  <a16:creationId xmlns:a16="http://schemas.microsoft.com/office/drawing/2014/main" id="{8E80A2FF-8F82-4572-876D-1B4D2C23E45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3550115" y="3034365"/>
              <a:ext cx="823913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vert" wrap="none" lIns="72000" tIns="36000" rIns="36000" bIns="36000" anchor="ctr"/>
            <a:lstStyle/>
            <a:p>
              <a:pPr algn="ctr">
                <a:defRPr/>
              </a:pPr>
              <a:endParaRPr lang="en-US" sz="1100" dirty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56" name="Rectangle 47">
              <a:extLst>
                <a:ext uri="{FF2B5EF4-FFF2-40B4-BE49-F238E27FC236}">
                  <a16:creationId xmlns:a16="http://schemas.microsoft.com/office/drawing/2014/main" id="{DDE60FFE-A6FE-4693-9F41-7B61AC15A9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421458" y="3291071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7" name="Rectangle 5">
              <a:extLst>
                <a:ext uri="{FF2B5EF4-FFF2-40B4-BE49-F238E27FC236}">
                  <a16:creationId xmlns:a16="http://schemas.microsoft.com/office/drawing/2014/main" id="{819133D6-F220-43E1-A2E4-7B535D94FD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3244890" y="3494890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8" name="Rectangle 47">
              <a:extLst>
                <a:ext uri="{FF2B5EF4-FFF2-40B4-BE49-F238E27FC236}">
                  <a16:creationId xmlns:a16="http://schemas.microsoft.com/office/drawing/2014/main" id="{71F6F4C3-D773-45F3-942B-87C283DC17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330874" y="3149890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9" name="Rectangle 47">
              <a:extLst>
                <a:ext uri="{FF2B5EF4-FFF2-40B4-BE49-F238E27FC236}">
                  <a16:creationId xmlns:a16="http://schemas.microsoft.com/office/drawing/2014/main" id="{8D844990-B0CB-4D91-BFD3-553BB1F7EE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240100" y="3018519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0" name="Rectangle 47">
              <a:extLst>
                <a:ext uri="{FF2B5EF4-FFF2-40B4-BE49-F238E27FC236}">
                  <a16:creationId xmlns:a16="http://schemas.microsoft.com/office/drawing/2014/main" id="{1DBD1E94-5E30-4C51-97BF-39EAAFB8F7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165168" y="2901364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16" name="Gruppieren 115">
            <a:extLst>
              <a:ext uri="{FF2B5EF4-FFF2-40B4-BE49-F238E27FC236}">
                <a16:creationId xmlns:a16="http://schemas.microsoft.com/office/drawing/2014/main" id="{5C9679C9-EA95-466A-813B-ABBD814CE448}"/>
              </a:ext>
            </a:extLst>
          </p:cNvPr>
          <p:cNvGrpSpPr/>
          <p:nvPr/>
        </p:nvGrpSpPr>
        <p:grpSpPr>
          <a:xfrm>
            <a:off x="7384006" y="1196752"/>
            <a:ext cx="2859919" cy="2519586"/>
            <a:chOff x="5860005" y="1196752"/>
            <a:chExt cx="2859919" cy="2519586"/>
          </a:xfrm>
        </p:grpSpPr>
        <p:sp>
          <p:nvSpPr>
            <p:cNvPr id="112" name="Rechteck 111">
              <a:extLst>
                <a:ext uri="{FF2B5EF4-FFF2-40B4-BE49-F238E27FC236}">
                  <a16:creationId xmlns:a16="http://schemas.microsoft.com/office/drawing/2014/main" id="{50EDD7A4-C7B4-4AF3-8CE4-BAF80B99028F}"/>
                </a:ext>
              </a:extLst>
            </p:cNvPr>
            <p:cNvSpPr/>
            <p:nvPr/>
          </p:nvSpPr>
          <p:spPr>
            <a:xfrm>
              <a:off x="5860005" y="1196752"/>
              <a:ext cx="2859919" cy="25195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alibri"/>
                </a:rPr>
                <a:t>Host PC</a:t>
              </a:r>
            </a:p>
          </p:txBody>
        </p:sp>
        <p:sp>
          <p:nvSpPr>
            <p:cNvPr id="114" name="Rectangle 66">
              <a:extLst>
                <a:ext uri="{FF2B5EF4-FFF2-40B4-BE49-F238E27FC236}">
                  <a16:creationId xmlns:a16="http://schemas.microsoft.com/office/drawing/2014/main" id="{B49E5515-CA3E-4153-B4B3-AC6625544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4608" y="3089376"/>
              <a:ext cx="713656" cy="86918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15" name="Rectangle 64">
              <a:extLst>
                <a:ext uri="{FF2B5EF4-FFF2-40B4-BE49-F238E27FC236}">
                  <a16:creationId xmlns:a16="http://schemas.microsoft.com/office/drawing/2014/main" id="{DB175361-83AD-46E6-90F5-B537AF411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0416" y="3188468"/>
              <a:ext cx="2186000" cy="46589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18000" anchor="t" anchorCtr="0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100" b="1" dirty="0">
                <a:solidFill>
                  <a:prstClr val="white"/>
                </a:solidFill>
                <a:latin typeface="Calibri" pitchFamily="34" charset="0"/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Signal Processing Impulse CX5A</a:t>
            </a:r>
            <a:br>
              <a:rPr lang="de-DE" dirty="0"/>
            </a:b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AAFD46-2CCC-4733-BF00-D68DFD15905D}" type="datetime1">
              <a:rPr lang="de-DE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02.07.2024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>
                <a:solidFill>
                  <a:prstClr val="black">
                    <a:tint val="75000"/>
                  </a:prstClr>
                </a:solidFill>
                <a:latin typeface="Calibri"/>
              </a:rPr>
              <a:t>https://silicon.software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39963D-331D-4183-946A-901ABAB9DA10}" type="slidenum">
              <a:rPr lang="de-DE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11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16" name="Gewinkelte Verbindung 73"/>
          <p:cNvCxnSpPr>
            <a:cxnSpLocks noChangeShapeType="1"/>
            <a:stCxn id="108" idx="0"/>
          </p:cNvCxnSpPr>
          <p:nvPr/>
        </p:nvCxnSpPr>
        <p:spPr bwMode="auto">
          <a:xfrm rot="5400000" flipH="1" flipV="1">
            <a:off x="5390801" y="393778"/>
            <a:ext cx="237390" cy="3663292"/>
          </a:xfrm>
          <a:prstGeom prst="bentConnector2">
            <a:avLst/>
          </a:prstGeom>
          <a:noFill/>
          <a:ln w="31750">
            <a:solidFill>
              <a:schemeClr val="accent3">
                <a:lumMod val="75000"/>
              </a:schemeClr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0" name="Gruppieren 19"/>
          <p:cNvGrpSpPr/>
          <p:nvPr/>
        </p:nvGrpSpPr>
        <p:grpSpPr>
          <a:xfrm>
            <a:off x="2412470" y="4297510"/>
            <a:ext cx="3779931" cy="711373"/>
            <a:chOff x="467545" y="3529459"/>
            <a:chExt cx="2294400" cy="431800"/>
          </a:xfrm>
        </p:grpSpPr>
        <p:sp>
          <p:nvSpPr>
            <p:cNvPr id="92" name="AutoShape 54"/>
            <p:cNvSpPr>
              <a:spLocks noChangeArrowheads="1"/>
            </p:cNvSpPr>
            <p:nvPr/>
          </p:nvSpPr>
          <p:spPr bwMode="auto">
            <a:xfrm>
              <a:off x="467545" y="3529459"/>
              <a:ext cx="2294400" cy="4318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93" name="AutoShape 54"/>
            <p:cNvSpPr>
              <a:spLocks noChangeArrowheads="1"/>
            </p:cNvSpPr>
            <p:nvPr/>
          </p:nvSpPr>
          <p:spPr bwMode="auto">
            <a:xfrm>
              <a:off x="539553" y="3567559"/>
              <a:ext cx="2181118" cy="360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DBDBDB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94" name="Oval 51"/>
            <p:cNvSpPr>
              <a:spLocks noChangeArrowheads="1"/>
            </p:cNvSpPr>
            <p:nvPr/>
          </p:nvSpPr>
          <p:spPr bwMode="auto">
            <a:xfrm>
              <a:off x="505644" y="3573909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5" name="Oval 55"/>
            <p:cNvSpPr>
              <a:spLocks noChangeArrowheads="1"/>
            </p:cNvSpPr>
            <p:nvPr/>
          </p:nvSpPr>
          <p:spPr bwMode="auto">
            <a:xfrm>
              <a:off x="2360306" y="3567559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09" name="Gruppieren 108"/>
          <p:cNvGrpSpPr/>
          <p:nvPr/>
        </p:nvGrpSpPr>
        <p:grpSpPr>
          <a:xfrm>
            <a:off x="7363786" y="1484785"/>
            <a:ext cx="2159935" cy="1654029"/>
            <a:chOff x="5839785" y="1883024"/>
            <a:chExt cx="2159935" cy="1654029"/>
          </a:xfrm>
        </p:grpSpPr>
        <p:sp>
          <p:nvSpPr>
            <p:cNvPr id="35" name="Rectangle 64"/>
            <p:cNvSpPr>
              <a:spLocks noChangeArrowheads="1"/>
            </p:cNvSpPr>
            <p:nvPr/>
          </p:nvSpPr>
          <p:spPr bwMode="auto">
            <a:xfrm>
              <a:off x="6055660" y="2171853"/>
              <a:ext cx="1944060" cy="1149028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18000" anchor="t" anchorCtr="0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100" b="1" dirty="0" err="1">
                  <a:solidFill>
                    <a:prstClr val="white"/>
                  </a:solidFill>
                  <a:latin typeface="Calibri" pitchFamily="34" charset="0"/>
                </a:rPr>
                <a:t>imaFlex</a:t>
              </a:r>
              <a:r>
                <a:rPr lang="de-DE" sz="1100" b="1" dirty="0">
                  <a:solidFill>
                    <a:prstClr val="white"/>
                  </a:solidFill>
                  <a:latin typeface="Calibri" pitchFamily="34" charset="0"/>
                </a:rPr>
                <a:t> CXP-12 Penta</a:t>
              </a:r>
            </a:p>
          </p:txBody>
        </p:sp>
        <p:sp>
          <p:nvSpPr>
            <p:cNvPr id="36" name="Rectangle 65"/>
            <p:cNvSpPr>
              <a:spLocks noChangeArrowheads="1"/>
            </p:cNvSpPr>
            <p:nvPr/>
          </p:nvSpPr>
          <p:spPr bwMode="auto">
            <a:xfrm>
              <a:off x="6243856" y="3335216"/>
              <a:ext cx="127658" cy="108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7" name="Rectangle 66"/>
            <p:cNvSpPr>
              <a:spLocks noChangeArrowheads="1"/>
            </p:cNvSpPr>
            <p:nvPr/>
          </p:nvSpPr>
          <p:spPr bwMode="auto">
            <a:xfrm>
              <a:off x="6433762" y="3335216"/>
              <a:ext cx="288000" cy="108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8" name="Rectangle 68"/>
            <p:cNvSpPr>
              <a:spLocks noChangeArrowheads="1"/>
            </p:cNvSpPr>
            <p:nvPr/>
          </p:nvSpPr>
          <p:spPr bwMode="auto">
            <a:xfrm>
              <a:off x="5984229" y="2098778"/>
              <a:ext cx="52053" cy="143827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9" name="Rectangle 69"/>
            <p:cNvSpPr>
              <a:spLocks noChangeArrowheads="1"/>
            </p:cNvSpPr>
            <p:nvPr/>
          </p:nvSpPr>
          <p:spPr bwMode="auto">
            <a:xfrm>
              <a:off x="5839785" y="2098778"/>
              <a:ext cx="144445" cy="3653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1" name="Rectangle 71"/>
            <p:cNvSpPr>
              <a:spLocks noChangeArrowheads="1"/>
            </p:cNvSpPr>
            <p:nvPr/>
          </p:nvSpPr>
          <p:spPr bwMode="auto">
            <a:xfrm>
              <a:off x="5918820" y="3134126"/>
              <a:ext cx="63824" cy="10181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2" name="Rectangle 72"/>
            <p:cNvSpPr>
              <a:spLocks noChangeArrowheads="1"/>
            </p:cNvSpPr>
            <p:nvPr/>
          </p:nvSpPr>
          <p:spPr bwMode="auto">
            <a:xfrm>
              <a:off x="6163669" y="2117046"/>
              <a:ext cx="683923" cy="88165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grpSp>
          <p:nvGrpSpPr>
            <p:cNvPr id="44" name="Group 107"/>
            <p:cNvGrpSpPr>
              <a:grpSpLocks/>
            </p:cNvGrpSpPr>
            <p:nvPr/>
          </p:nvGrpSpPr>
          <p:grpSpPr bwMode="auto">
            <a:xfrm>
              <a:off x="7096755" y="2663432"/>
              <a:ext cx="542925" cy="539750"/>
              <a:chOff x="2018" y="1480"/>
              <a:chExt cx="342" cy="340"/>
            </a:xfrm>
          </p:grpSpPr>
          <p:sp>
            <p:nvSpPr>
              <p:cNvPr id="47" name="Line 108"/>
              <p:cNvSpPr>
                <a:spLocks noChangeShapeType="1"/>
              </p:cNvSpPr>
              <p:nvPr/>
            </p:nvSpPr>
            <p:spPr bwMode="auto">
              <a:xfrm flipV="1">
                <a:off x="2109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48" name="Line 109"/>
              <p:cNvSpPr>
                <a:spLocks noChangeShapeType="1"/>
              </p:cNvSpPr>
              <p:nvPr/>
            </p:nvSpPr>
            <p:spPr bwMode="auto">
              <a:xfrm flipV="1">
                <a:off x="2135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49" name="Line 110"/>
              <p:cNvSpPr>
                <a:spLocks noChangeShapeType="1"/>
              </p:cNvSpPr>
              <p:nvPr/>
            </p:nvSpPr>
            <p:spPr bwMode="auto">
              <a:xfrm flipV="1">
                <a:off x="2162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0" name="Line 111"/>
              <p:cNvSpPr>
                <a:spLocks noChangeShapeType="1"/>
              </p:cNvSpPr>
              <p:nvPr/>
            </p:nvSpPr>
            <p:spPr bwMode="auto">
              <a:xfrm flipV="1">
                <a:off x="2188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1" name="Line 112"/>
              <p:cNvSpPr>
                <a:spLocks noChangeShapeType="1"/>
              </p:cNvSpPr>
              <p:nvPr/>
            </p:nvSpPr>
            <p:spPr bwMode="auto">
              <a:xfrm flipV="1">
                <a:off x="2211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2" name="Line 113"/>
              <p:cNvSpPr>
                <a:spLocks noChangeShapeType="1"/>
              </p:cNvSpPr>
              <p:nvPr/>
            </p:nvSpPr>
            <p:spPr bwMode="auto">
              <a:xfrm flipV="1">
                <a:off x="2216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3" name="Line 114"/>
              <p:cNvSpPr>
                <a:spLocks noChangeShapeType="1"/>
              </p:cNvSpPr>
              <p:nvPr/>
            </p:nvSpPr>
            <p:spPr bwMode="auto">
              <a:xfrm flipV="1">
                <a:off x="2242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4" name="Line 115"/>
              <p:cNvSpPr>
                <a:spLocks noChangeShapeType="1"/>
              </p:cNvSpPr>
              <p:nvPr/>
            </p:nvSpPr>
            <p:spPr bwMode="auto">
              <a:xfrm flipV="1">
                <a:off x="2269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5" name="Line 116"/>
              <p:cNvSpPr>
                <a:spLocks noChangeShapeType="1"/>
              </p:cNvSpPr>
              <p:nvPr/>
            </p:nvSpPr>
            <p:spPr bwMode="auto">
              <a:xfrm flipV="1">
                <a:off x="2295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6" name="Line 117"/>
              <p:cNvSpPr>
                <a:spLocks noChangeShapeType="1"/>
              </p:cNvSpPr>
              <p:nvPr/>
            </p:nvSpPr>
            <p:spPr bwMode="auto">
              <a:xfrm flipV="1">
                <a:off x="2318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7" name="Line 118"/>
              <p:cNvSpPr>
                <a:spLocks noChangeShapeType="1"/>
              </p:cNvSpPr>
              <p:nvPr/>
            </p:nvSpPr>
            <p:spPr bwMode="auto">
              <a:xfrm rot="5400000" flipV="1">
                <a:off x="2345" y="1665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8" name="Line 119"/>
              <p:cNvSpPr>
                <a:spLocks noChangeShapeType="1"/>
              </p:cNvSpPr>
              <p:nvPr/>
            </p:nvSpPr>
            <p:spPr bwMode="auto">
              <a:xfrm rot="5400000" flipV="1">
                <a:off x="2345" y="1691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9" name="Line 120"/>
              <p:cNvSpPr>
                <a:spLocks noChangeShapeType="1"/>
              </p:cNvSpPr>
              <p:nvPr/>
            </p:nvSpPr>
            <p:spPr bwMode="auto">
              <a:xfrm rot="5400000" flipV="1">
                <a:off x="2345" y="1718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0" name="Line 121"/>
              <p:cNvSpPr>
                <a:spLocks noChangeShapeType="1"/>
              </p:cNvSpPr>
              <p:nvPr/>
            </p:nvSpPr>
            <p:spPr bwMode="auto">
              <a:xfrm rot="5400000" flipV="1">
                <a:off x="2345" y="1744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1" name="Line 122"/>
              <p:cNvSpPr>
                <a:spLocks noChangeShapeType="1"/>
              </p:cNvSpPr>
              <p:nvPr/>
            </p:nvSpPr>
            <p:spPr bwMode="auto">
              <a:xfrm rot="5400000" flipV="1">
                <a:off x="2345" y="176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2" name="Line 123"/>
              <p:cNvSpPr>
                <a:spLocks noChangeShapeType="1"/>
              </p:cNvSpPr>
              <p:nvPr/>
            </p:nvSpPr>
            <p:spPr bwMode="auto">
              <a:xfrm rot="5400000" flipV="1">
                <a:off x="2031" y="1561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3" name="Line 124"/>
              <p:cNvSpPr>
                <a:spLocks noChangeShapeType="1"/>
              </p:cNvSpPr>
              <p:nvPr/>
            </p:nvSpPr>
            <p:spPr bwMode="auto">
              <a:xfrm rot="5400000" flipV="1">
                <a:off x="2031" y="158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4" name="Line 125"/>
              <p:cNvSpPr>
                <a:spLocks noChangeShapeType="1"/>
              </p:cNvSpPr>
              <p:nvPr/>
            </p:nvSpPr>
            <p:spPr bwMode="auto">
              <a:xfrm rot="5400000" flipV="1">
                <a:off x="2031" y="1614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5" name="Line 126"/>
              <p:cNvSpPr>
                <a:spLocks noChangeShapeType="1"/>
              </p:cNvSpPr>
              <p:nvPr/>
            </p:nvSpPr>
            <p:spPr bwMode="auto">
              <a:xfrm rot="5400000" flipV="1">
                <a:off x="2031" y="164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6" name="Line 127"/>
              <p:cNvSpPr>
                <a:spLocks noChangeShapeType="1"/>
              </p:cNvSpPr>
              <p:nvPr/>
            </p:nvSpPr>
            <p:spPr bwMode="auto">
              <a:xfrm rot="5400000" flipV="1">
                <a:off x="2031" y="1663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7" name="Text Box 128"/>
              <p:cNvSpPr txBox="1">
                <a:spLocks noChangeArrowheads="1"/>
              </p:cNvSpPr>
              <p:nvPr/>
            </p:nvSpPr>
            <p:spPr bwMode="auto">
              <a:xfrm>
                <a:off x="2042" y="1503"/>
                <a:ext cx="292" cy="294"/>
              </a:xfrm>
              <a:prstGeom prst="rect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>
                <a:defPPr>
                  <a:defRPr lang="de-DE"/>
                </a:defPPr>
                <a:lvl1pPr eaLnBrk="1" hangingPunct="1">
                  <a:spcBef>
                    <a:spcPct val="50000"/>
                  </a:spcBef>
                  <a:defRPr sz="900"/>
                </a:lvl1pPr>
                <a:lvl2pPr marL="742950" indent="-285750" eaLnBrk="0" hangingPunct="0"/>
                <a:lvl3pPr marL="1143000" indent="-228600" eaLnBrk="0" hangingPunct="0"/>
                <a:lvl4pPr marL="1600200" indent="-228600" eaLnBrk="0" hangingPunct="0"/>
                <a:lvl5pPr marL="2057400" indent="-228600" eaLnBrk="0" hangingPunct="0"/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fontAlgn="base">
                  <a:spcAft>
                    <a:spcPct val="0"/>
                  </a:spcAft>
                  <a:defRPr/>
                </a:pPr>
                <a:r>
                  <a:rPr lang="de-DE" sz="1100" b="1" dirty="0">
                    <a:solidFill>
                      <a:prstClr val="black"/>
                    </a:solidFill>
                    <a:latin typeface="Calibri" pitchFamily="34" charset="0"/>
                  </a:rPr>
                  <a:t>FPGA</a:t>
                </a:r>
              </a:p>
            </p:txBody>
          </p:sp>
          <p:sp>
            <p:nvSpPr>
              <p:cNvPr id="68" name="Line 129"/>
              <p:cNvSpPr>
                <a:spLocks noChangeShapeType="1"/>
              </p:cNvSpPr>
              <p:nvPr/>
            </p:nvSpPr>
            <p:spPr bwMode="auto">
              <a:xfrm rot="5400000" flipV="1">
                <a:off x="2346" y="1613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9" name="Line 130"/>
              <p:cNvSpPr>
                <a:spLocks noChangeShapeType="1"/>
              </p:cNvSpPr>
              <p:nvPr/>
            </p:nvSpPr>
            <p:spPr bwMode="auto">
              <a:xfrm rot="5400000" flipV="1">
                <a:off x="2346" y="1639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0" name="Line 131"/>
              <p:cNvSpPr>
                <a:spLocks noChangeShapeType="1"/>
              </p:cNvSpPr>
              <p:nvPr/>
            </p:nvSpPr>
            <p:spPr bwMode="auto">
              <a:xfrm rot="5400000" flipV="1">
                <a:off x="2030" y="1509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1" name="Line 132"/>
              <p:cNvSpPr>
                <a:spLocks noChangeShapeType="1"/>
              </p:cNvSpPr>
              <p:nvPr/>
            </p:nvSpPr>
            <p:spPr bwMode="auto">
              <a:xfrm rot="5400000" flipV="1">
                <a:off x="2030" y="1535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2" name="Line 133"/>
              <p:cNvSpPr>
                <a:spLocks noChangeShapeType="1"/>
              </p:cNvSpPr>
              <p:nvPr/>
            </p:nvSpPr>
            <p:spPr bwMode="auto">
              <a:xfrm flipV="1">
                <a:off x="2059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3" name="Line 134"/>
              <p:cNvSpPr>
                <a:spLocks noChangeShapeType="1"/>
              </p:cNvSpPr>
              <p:nvPr/>
            </p:nvSpPr>
            <p:spPr bwMode="auto">
              <a:xfrm flipV="1">
                <a:off x="2085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4" name="Line 135"/>
              <p:cNvSpPr>
                <a:spLocks noChangeShapeType="1"/>
              </p:cNvSpPr>
              <p:nvPr/>
            </p:nvSpPr>
            <p:spPr bwMode="auto">
              <a:xfrm flipV="1">
                <a:off x="2164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5" name="Line 136"/>
              <p:cNvSpPr>
                <a:spLocks noChangeShapeType="1"/>
              </p:cNvSpPr>
              <p:nvPr/>
            </p:nvSpPr>
            <p:spPr bwMode="auto">
              <a:xfrm flipV="1">
                <a:off x="2190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6" name="Line 137"/>
              <p:cNvSpPr>
                <a:spLocks noChangeShapeType="1"/>
              </p:cNvSpPr>
              <p:nvPr/>
            </p:nvSpPr>
            <p:spPr bwMode="auto">
              <a:xfrm rot="5400000" flipV="1">
                <a:off x="2348" y="1561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7" name="Line 138"/>
              <p:cNvSpPr>
                <a:spLocks noChangeShapeType="1"/>
              </p:cNvSpPr>
              <p:nvPr/>
            </p:nvSpPr>
            <p:spPr bwMode="auto">
              <a:xfrm rot="5400000" flipV="1">
                <a:off x="2348" y="158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8" name="Line 139"/>
              <p:cNvSpPr>
                <a:spLocks noChangeShapeType="1"/>
              </p:cNvSpPr>
              <p:nvPr/>
            </p:nvSpPr>
            <p:spPr bwMode="auto">
              <a:xfrm rot="5400000" flipV="1">
                <a:off x="2349" y="1509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9" name="Line 140"/>
              <p:cNvSpPr>
                <a:spLocks noChangeShapeType="1"/>
              </p:cNvSpPr>
              <p:nvPr/>
            </p:nvSpPr>
            <p:spPr bwMode="auto">
              <a:xfrm rot="5400000" flipV="1">
                <a:off x="2349" y="1535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0" name="Line 141"/>
              <p:cNvSpPr>
                <a:spLocks noChangeShapeType="1"/>
              </p:cNvSpPr>
              <p:nvPr/>
            </p:nvSpPr>
            <p:spPr bwMode="auto">
              <a:xfrm rot="5400000" flipV="1">
                <a:off x="2030" y="1739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1" name="Line 142"/>
              <p:cNvSpPr>
                <a:spLocks noChangeShapeType="1"/>
              </p:cNvSpPr>
              <p:nvPr/>
            </p:nvSpPr>
            <p:spPr bwMode="auto">
              <a:xfrm rot="5400000" flipV="1">
                <a:off x="2030" y="1765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2" name="Line 143"/>
              <p:cNvSpPr>
                <a:spLocks noChangeShapeType="1"/>
              </p:cNvSpPr>
              <p:nvPr/>
            </p:nvSpPr>
            <p:spPr bwMode="auto">
              <a:xfrm rot="5400000" flipV="1">
                <a:off x="2031" y="168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3" name="Line 144"/>
              <p:cNvSpPr>
                <a:spLocks noChangeShapeType="1"/>
              </p:cNvSpPr>
              <p:nvPr/>
            </p:nvSpPr>
            <p:spPr bwMode="auto">
              <a:xfrm rot="5400000" flipV="1">
                <a:off x="2031" y="1713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4" name="Line 145"/>
              <p:cNvSpPr>
                <a:spLocks noChangeShapeType="1"/>
              </p:cNvSpPr>
              <p:nvPr/>
            </p:nvSpPr>
            <p:spPr bwMode="auto">
              <a:xfrm flipV="1">
                <a:off x="2112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5" name="Line 146"/>
              <p:cNvSpPr>
                <a:spLocks noChangeShapeType="1"/>
              </p:cNvSpPr>
              <p:nvPr/>
            </p:nvSpPr>
            <p:spPr bwMode="auto">
              <a:xfrm flipV="1">
                <a:off x="2138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6" name="Line 147"/>
              <p:cNvSpPr>
                <a:spLocks noChangeShapeType="1"/>
              </p:cNvSpPr>
              <p:nvPr/>
            </p:nvSpPr>
            <p:spPr bwMode="auto">
              <a:xfrm flipV="1">
                <a:off x="2060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7" name="Line 148"/>
              <p:cNvSpPr>
                <a:spLocks noChangeShapeType="1"/>
              </p:cNvSpPr>
              <p:nvPr/>
            </p:nvSpPr>
            <p:spPr bwMode="auto">
              <a:xfrm flipV="1">
                <a:off x="2086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8" name="Line 149"/>
              <p:cNvSpPr>
                <a:spLocks noChangeShapeType="1"/>
              </p:cNvSpPr>
              <p:nvPr/>
            </p:nvSpPr>
            <p:spPr bwMode="auto">
              <a:xfrm flipV="1">
                <a:off x="2289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9" name="Line 150"/>
              <p:cNvSpPr>
                <a:spLocks noChangeShapeType="1"/>
              </p:cNvSpPr>
              <p:nvPr/>
            </p:nvSpPr>
            <p:spPr bwMode="auto">
              <a:xfrm flipV="1">
                <a:off x="2315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90" name="Line 151"/>
              <p:cNvSpPr>
                <a:spLocks noChangeShapeType="1"/>
              </p:cNvSpPr>
              <p:nvPr/>
            </p:nvSpPr>
            <p:spPr bwMode="auto">
              <a:xfrm flipV="1">
                <a:off x="2237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91" name="Line 152"/>
              <p:cNvSpPr>
                <a:spLocks noChangeShapeType="1"/>
              </p:cNvSpPr>
              <p:nvPr/>
            </p:nvSpPr>
            <p:spPr bwMode="auto">
              <a:xfrm flipV="1">
                <a:off x="2263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</p:grpSp>
        <p:cxnSp>
          <p:nvCxnSpPr>
            <p:cNvPr id="45" name="Gewinkelte Verbindung 73"/>
            <p:cNvCxnSpPr>
              <a:cxnSpLocks noChangeShapeType="1"/>
            </p:cNvCxnSpPr>
            <p:nvPr/>
          </p:nvCxnSpPr>
          <p:spPr bwMode="auto">
            <a:xfrm>
              <a:off x="6082936" y="2401833"/>
              <a:ext cx="994299" cy="417251"/>
            </a:xfrm>
            <a:prstGeom prst="bentConnector3">
              <a:avLst>
                <a:gd name="adj1" fmla="val 50000"/>
              </a:avLst>
            </a:prstGeom>
            <a:noFill/>
            <a:ln w="31750">
              <a:solidFill>
                <a:srgbClr val="FF0000"/>
              </a:solidFill>
              <a:miter lim="800000"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6" name="Textfeld 45"/>
            <p:cNvSpPr txBox="1"/>
            <p:nvPr/>
          </p:nvSpPr>
          <p:spPr>
            <a:xfrm>
              <a:off x="6223531" y="1883024"/>
              <a:ext cx="5439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100" dirty="0">
                  <a:solidFill>
                    <a:prstClr val="black"/>
                  </a:solidFill>
                  <a:latin typeface="Calibri" pitchFamily="34" charset="0"/>
                </a:rPr>
                <a:t>GPIO</a:t>
              </a:r>
            </a:p>
          </p:txBody>
        </p:sp>
        <p:cxnSp>
          <p:nvCxnSpPr>
            <p:cNvPr id="33" name="Gerade Verbindung mit Pfeil 32"/>
            <p:cNvCxnSpPr/>
            <p:nvPr/>
          </p:nvCxnSpPr>
          <p:spPr>
            <a:xfrm flipV="1">
              <a:off x="6088860" y="3105205"/>
              <a:ext cx="1016300" cy="1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" name="Rectangle 70"/>
            <p:cNvSpPr>
              <a:spLocks noChangeArrowheads="1"/>
            </p:cNvSpPr>
            <p:nvPr/>
          </p:nvSpPr>
          <p:spPr bwMode="auto">
            <a:xfrm>
              <a:off x="5912688" y="2280108"/>
              <a:ext cx="72594" cy="308157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</p:grpSp>
      <p:sp>
        <p:nvSpPr>
          <p:cNvPr id="25" name="Textfeld 24"/>
          <p:cNvSpPr txBox="1"/>
          <p:nvPr/>
        </p:nvSpPr>
        <p:spPr>
          <a:xfrm>
            <a:off x="6815654" y="1567994"/>
            <a:ext cx="5439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 dirty="0">
                <a:solidFill>
                  <a:prstClr val="black"/>
                </a:solidFill>
                <a:latin typeface="Calibri" pitchFamily="34" charset="0"/>
              </a:rPr>
              <a:t>Front GPIO</a:t>
            </a:r>
          </a:p>
        </p:txBody>
      </p:sp>
      <p:cxnSp>
        <p:nvCxnSpPr>
          <p:cNvPr id="26" name="Gewinkelte Verbindung 73"/>
          <p:cNvCxnSpPr>
            <a:cxnSpLocks noChangeShapeType="1"/>
            <a:stCxn id="92" idx="1"/>
          </p:cNvCxnSpPr>
          <p:nvPr/>
        </p:nvCxnSpPr>
        <p:spPr bwMode="auto">
          <a:xfrm rot="10800000" flipH="1">
            <a:off x="2412469" y="1977729"/>
            <a:ext cx="4999806" cy="2675469"/>
          </a:xfrm>
          <a:prstGeom prst="bentConnector3">
            <a:avLst>
              <a:gd name="adj1" fmla="val -4572"/>
            </a:avLst>
          </a:prstGeom>
          <a:noFill/>
          <a:ln w="31750">
            <a:solidFill>
              <a:schemeClr val="accent3">
                <a:lumMod val="75000"/>
              </a:schemeClr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xtfeld 28"/>
          <p:cNvSpPr txBox="1"/>
          <p:nvPr/>
        </p:nvSpPr>
        <p:spPr>
          <a:xfrm>
            <a:off x="5110080" y="2062142"/>
            <a:ext cx="8988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 dirty="0">
                <a:solidFill>
                  <a:srgbClr val="77933C"/>
                </a:solidFill>
                <a:latin typeface="Calibri" pitchFamily="34" charset="0"/>
              </a:rPr>
              <a:t>Trigger OUT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2326530" y="1737270"/>
            <a:ext cx="1327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 dirty="0">
                <a:solidFill>
                  <a:srgbClr val="77933C"/>
                </a:solidFill>
                <a:latin typeface="Calibri" pitchFamily="34" charset="0"/>
              </a:rPr>
              <a:t>Trigger IN</a:t>
            </a:r>
          </a:p>
        </p:txBody>
      </p:sp>
      <p:sp>
        <p:nvSpPr>
          <p:cNvPr id="104" name="Rectangle 71">
            <a:extLst>
              <a:ext uri="{FF2B5EF4-FFF2-40B4-BE49-F238E27FC236}">
                <a16:creationId xmlns:a16="http://schemas.microsoft.com/office/drawing/2014/main" id="{31F08967-15D9-454D-BEC0-1AC97102B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3805" y="2589743"/>
            <a:ext cx="63824" cy="10181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05" name="Rectangle 71">
            <a:extLst>
              <a:ext uri="{FF2B5EF4-FFF2-40B4-BE49-F238E27FC236}">
                <a16:creationId xmlns:a16="http://schemas.microsoft.com/office/drawing/2014/main" id="{A16CFB64-C7CD-4533-8DDB-05F2CD41F4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4299" y="2442449"/>
            <a:ext cx="63824" cy="10181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11" name="Rectangle 71">
            <a:extLst>
              <a:ext uri="{FF2B5EF4-FFF2-40B4-BE49-F238E27FC236}">
                <a16:creationId xmlns:a16="http://schemas.microsoft.com/office/drawing/2014/main" id="{1F2093E3-373D-4720-8D54-BC61F318F5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5458" y="2299953"/>
            <a:ext cx="63824" cy="10181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black"/>
              </a:solidFill>
              <a:latin typeface="Calibri" pitchFamily="34" charset="0"/>
            </a:endParaRPr>
          </a:p>
        </p:txBody>
      </p:sp>
      <p:cxnSp>
        <p:nvCxnSpPr>
          <p:cNvPr id="117" name="Gewinkelte Verbindung 73">
            <a:extLst>
              <a:ext uri="{FF2B5EF4-FFF2-40B4-BE49-F238E27FC236}">
                <a16:creationId xmlns:a16="http://schemas.microsoft.com/office/drawing/2014/main" id="{9C2F7EA7-D92E-4024-847C-07C51766E66A}"/>
              </a:ext>
            </a:extLst>
          </p:cNvPr>
          <p:cNvCxnSpPr>
            <a:cxnSpLocks noChangeShapeType="1"/>
            <a:stCxn id="167" idx="3"/>
            <a:endCxn id="111" idx="1"/>
          </p:cNvCxnSpPr>
          <p:nvPr/>
        </p:nvCxnSpPr>
        <p:spPr bwMode="auto">
          <a:xfrm rot="5400000" flipH="1" flipV="1">
            <a:off x="4458745" y="559867"/>
            <a:ext cx="1195721" cy="4777707"/>
          </a:xfrm>
          <a:prstGeom prst="bentConnector2">
            <a:avLst/>
          </a:prstGeom>
          <a:noFill/>
          <a:ln w="31750">
            <a:solidFill>
              <a:srgbClr val="00206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8" name="Rectangle 71">
            <a:extLst>
              <a:ext uri="{FF2B5EF4-FFF2-40B4-BE49-F238E27FC236}">
                <a16:creationId xmlns:a16="http://schemas.microsoft.com/office/drawing/2014/main" id="{81E70ED8-C643-4BB0-B886-CF94597F6B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9370" y="2888025"/>
            <a:ext cx="63824" cy="10181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black"/>
              </a:solidFill>
              <a:latin typeface="Calibri" pitchFamily="34" charset="0"/>
            </a:endParaRP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8E286722-1204-4DBC-A2F6-E33719A57AD7}"/>
              </a:ext>
            </a:extLst>
          </p:cNvPr>
          <p:cNvGrpSpPr/>
          <p:nvPr/>
        </p:nvGrpSpPr>
        <p:grpSpPr>
          <a:xfrm rot="15841094">
            <a:off x="3109386" y="3201375"/>
            <a:ext cx="322832" cy="287405"/>
            <a:chOff x="3244890" y="2901364"/>
            <a:chExt cx="1279755" cy="1098351"/>
          </a:xfrm>
        </p:grpSpPr>
        <p:sp>
          <p:nvSpPr>
            <p:cNvPr id="148" name="Rectangle 5">
              <a:extLst>
                <a:ext uri="{FF2B5EF4-FFF2-40B4-BE49-F238E27FC236}">
                  <a16:creationId xmlns:a16="http://schemas.microsoft.com/office/drawing/2014/main" id="{107AD5EE-EFE7-43A8-B8B4-4781F9173C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3550115" y="3034365"/>
              <a:ext cx="823913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vert" wrap="none" lIns="72000" tIns="36000" rIns="36000" bIns="36000" anchor="ctr"/>
            <a:lstStyle/>
            <a:p>
              <a:pPr algn="ctr">
                <a:defRPr/>
              </a:pPr>
              <a:endParaRPr lang="en-US" sz="1100" dirty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49" name="Rectangle 47">
              <a:extLst>
                <a:ext uri="{FF2B5EF4-FFF2-40B4-BE49-F238E27FC236}">
                  <a16:creationId xmlns:a16="http://schemas.microsoft.com/office/drawing/2014/main" id="{B60A0144-9F52-4C65-96C0-C76A73EDD9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421458" y="3291071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0" name="Rectangle 5">
              <a:extLst>
                <a:ext uri="{FF2B5EF4-FFF2-40B4-BE49-F238E27FC236}">
                  <a16:creationId xmlns:a16="http://schemas.microsoft.com/office/drawing/2014/main" id="{0B76496E-3F0C-4EBD-8CE4-CAD7EDA263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3244890" y="3494890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1" name="Rectangle 47">
              <a:extLst>
                <a:ext uri="{FF2B5EF4-FFF2-40B4-BE49-F238E27FC236}">
                  <a16:creationId xmlns:a16="http://schemas.microsoft.com/office/drawing/2014/main" id="{6BC75F98-B375-420D-BB33-3E1FA8534CF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330874" y="3149890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2" name="Rectangle 47">
              <a:extLst>
                <a:ext uri="{FF2B5EF4-FFF2-40B4-BE49-F238E27FC236}">
                  <a16:creationId xmlns:a16="http://schemas.microsoft.com/office/drawing/2014/main" id="{53621B99-3563-4E4D-AB06-01B6FE80B4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240100" y="3018519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3" name="Rectangle 47">
              <a:extLst>
                <a:ext uri="{FF2B5EF4-FFF2-40B4-BE49-F238E27FC236}">
                  <a16:creationId xmlns:a16="http://schemas.microsoft.com/office/drawing/2014/main" id="{9428F8D3-A931-4604-8D2A-5EDCF79C9B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165168" y="2901364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3" name="AutoShape 2">
            <a:extLst>
              <a:ext uri="{FF2B5EF4-FFF2-40B4-BE49-F238E27FC236}">
                <a16:creationId xmlns:a16="http://schemas.microsoft.com/office/drawing/2014/main" id="{AA4DED72-0CC7-4AA6-A1CD-0AE63DD689B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1070553" cy="1070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C0B9475-F9DD-42D4-AA65-F24E5E691DF0}"/>
              </a:ext>
            </a:extLst>
          </p:cNvPr>
          <p:cNvSpPr/>
          <p:nvPr/>
        </p:nvSpPr>
        <p:spPr>
          <a:xfrm>
            <a:off x="2627360" y="3263436"/>
            <a:ext cx="1931370" cy="287781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Zylinder 6">
            <a:extLst>
              <a:ext uri="{FF2B5EF4-FFF2-40B4-BE49-F238E27FC236}">
                <a16:creationId xmlns:a16="http://schemas.microsoft.com/office/drawing/2014/main" id="{D2E0AB93-D59E-48FF-9957-9C82BECF61C4}"/>
              </a:ext>
            </a:extLst>
          </p:cNvPr>
          <p:cNvSpPr/>
          <p:nvPr/>
        </p:nvSpPr>
        <p:spPr>
          <a:xfrm>
            <a:off x="2633734" y="2807518"/>
            <a:ext cx="1918622" cy="730831"/>
          </a:xfrm>
          <a:prstGeom prst="can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100" b="1" dirty="0">
              <a:solidFill>
                <a:srgbClr val="C0504D">
                  <a:lumMod val="50000"/>
                </a:srgbClr>
              </a:solidFill>
              <a:latin typeface="Calibri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C9E118B5-C9D0-4903-8764-FFD658EA0E38}"/>
              </a:ext>
            </a:extLst>
          </p:cNvPr>
          <p:cNvGrpSpPr/>
          <p:nvPr/>
        </p:nvGrpSpPr>
        <p:grpSpPr>
          <a:xfrm rot="15841094">
            <a:off x="2654260" y="3482510"/>
            <a:ext cx="322832" cy="287405"/>
            <a:chOff x="3244890" y="2901364"/>
            <a:chExt cx="1279755" cy="1098351"/>
          </a:xfrm>
        </p:grpSpPr>
        <p:sp>
          <p:nvSpPr>
            <p:cNvPr id="162" name="Rectangle 5">
              <a:extLst>
                <a:ext uri="{FF2B5EF4-FFF2-40B4-BE49-F238E27FC236}">
                  <a16:creationId xmlns:a16="http://schemas.microsoft.com/office/drawing/2014/main" id="{3433844C-51E4-454C-9ACB-1215C46828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3550115" y="3034365"/>
              <a:ext cx="823913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vert" wrap="none" lIns="72000" tIns="36000" rIns="36000" bIns="36000" anchor="ctr"/>
            <a:lstStyle/>
            <a:p>
              <a:pPr algn="ctr">
                <a:defRPr/>
              </a:pPr>
              <a:endParaRPr lang="en-US" sz="1100" dirty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63" name="Rectangle 47">
              <a:extLst>
                <a:ext uri="{FF2B5EF4-FFF2-40B4-BE49-F238E27FC236}">
                  <a16:creationId xmlns:a16="http://schemas.microsoft.com/office/drawing/2014/main" id="{57F716B1-C983-44D8-8CCE-C0BF7E4B77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421458" y="3291071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4" name="Rectangle 5">
              <a:extLst>
                <a:ext uri="{FF2B5EF4-FFF2-40B4-BE49-F238E27FC236}">
                  <a16:creationId xmlns:a16="http://schemas.microsoft.com/office/drawing/2014/main" id="{CDD1F042-45D8-4295-A13C-07FF09422C6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3244890" y="3494890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5" name="Rectangle 47">
              <a:extLst>
                <a:ext uri="{FF2B5EF4-FFF2-40B4-BE49-F238E27FC236}">
                  <a16:creationId xmlns:a16="http://schemas.microsoft.com/office/drawing/2014/main" id="{CF6B805A-22C3-47DA-AFA1-1078A728DA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330874" y="3149890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6" name="Rectangle 47">
              <a:extLst>
                <a:ext uri="{FF2B5EF4-FFF2-40B4-BE49-F238E27FC236}">
                  <a16:creationId xmlns:a16="http://schemas.microsoft.com/office/drawing/2014/main" id="{8339D354-0D7C-4C2A-99AC-D1C5D2B8F2E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240100" y="3018519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7" name="Rectangle 47">
              <a:extLst>
                <a:ext uri="{FF2B5EF4-FFF2-40B4-BE49-F238E27FC236}">
                  <a16:creationId xmlns:a16="http://schemas.microsoft.com/office/drawing/2014/main" id="{98CDCF0F-1BA8-4E24-BA53-C76E7F14F1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165168" y="2901364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4C9AF989-0E7A-475B-93D7-45E71C73EFA5}"/>
              </a:ext>
            </a:extLst>
          </p:cNvPr>
          <p:cNvGrpSpPr/>
          <p:nvPr/>
        </p:nvGrpSpPr>
        <p:grpSpPr>
          <a:xfrm rot="20995475">
            <a:off x="4214371" y="3482166"/>
            <a:ext cx="322832" cy="287405"/>
            <a:chOff x="3244890" y="2901364"/>
            <a:chExt cx="1279755" cy="1098351"/>
          </a:xfrm>
        </p:grpSpPr>
        <p:sp>
          <p:nvSpPr>
            <p:cNvPr id="169" name="Rectangle 5">
              <a:extLst>
                <a:ext uri="{FF2B5EF4-FFF2-40B4-BE49-F238E27FC236}">
                  <a16:creationId xmlns:a16="http://schemas.microsoft.com/office/drawing/2014/main" id="{8DA073C8-2E36-478A-BDB5-48A9907741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3550115" y="3034365"/>
              <a:ext cx="823913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vert" wrap="none" lIns="72000" tIns="36000" rIns="36000" bIns="36000" anchor="ctr"/>
            <a:lstStyle/>
            <a:p>
              <a:pPr algn="ctr">
                <a:defRPr/>
              </a:pPr>
              <a:endParaRPr lang="en-US" sz="1100" dirty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70" name="Rectangle 47">
              <a:extLst>
                <a:ext uri="{FF2B5EF4-FFF2-40B4-BE49-F238E27FC236}">
                  <a16:creationId xmlns:a16="http://schemas.microsoft.com/office/drawing/2014/main" id="{087A8005-AD6A-4252-AA7A-F051B398423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421458" y="3291071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1" name="Rectangle 5">
              <a:extLst>
                <a:ext uri="{FF2B5EF4-FFF2-40B4-BE49-F238E27FC236}">
                  <a16:creationId xmlns:a16="http://schemas.microsoft.com/office/drawing/2014/main" id="{28873CE6-F01E-429C-8F34-78AA69C221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3244890" y="3494890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2" name="Rectangle 47">
              <a:extLst>
                <a:ext uri="{FF2B5EF4-FFF2-40B4-BE49-F238E27FC236}">
                  <a16:creationId xmlns:a16="http://schemas.microsoft.com/office/drawing/2014/main" id="{EEC1B8E9-889E-4EE8-B194-529DAFC43E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330874" y="3149890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3" name="Rectangle 47">
              <a:extLst>
                <a:ext uri="{FF2B5EF4-FFF2-40B4-BE49-F238E27FC236}">
                  <a16:creationId xmlns:a16="http://schemas.microsoft.com/office/drawing/2014/main" id="{DA44037D-49BA-4727-A0F3-A035CAC913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240100" y="3018519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4" name="Rectangle 47">
              <a:extLst>
                <a:ext uri="{FF2B5EF4-FFF2-40B4-BE49-F238E27FC236}">
                  <a16:creationId xmlns:a16="http://schemas.microsoft.com/office/drawing/2014/main" id="{C2376288-629C-46D2-8769-4324D30A3DF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165168" y="2901364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D10020AC-10E1-4EC5-9CA3-BDFB7B1FA010}"/>
              </a:ext>
            </a:extLst>
          </p:cNvPr>
          <p:cNvGrpSpPr/>
          <p:nvPr/>
        </p:nvGrpSpPr>
        <p:grpSpPr>
          <a:xfrm rot="18283411">
            <a:off x="3470659" y="2799899"/>
            <a:ext cx="322832" cy="287405"/>
            <a:chOff x="3244890" y="2901364"/>
            <a:chExt cx="1279755" cy="1098351"/>
          </a:xfrm>
        </p:grpSpPr>
        <p:sp>
          <p:nvSpPr>
            <p:cNvPr id="176" name="Rectangle 5">
              <a:extLst>
                <a:ext uri="{FF2B5EF4-FFF2-40B4-BE49-F238E27FC236}">
                  <a16:creationId xmlns:a16="http://schemas.microsoft.com/office/drawing/2014/main" id="{B6A4BBAD-A675-49B2-9507-B9C4D7EFC3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3550116" y="3034366"/>
              <a:ext cx="823913" cy="739777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vert" wrap="none" lIns="72000" tIns="36000" rIns="36000" bIns="36000" anchor="ctr"/>
            <a:lstStyle/>
            <a:p>
              <a:pPr algn="ctr">
                <a:defRPr/>
              </a:pPr>
              <a:endParaRPr lang="en-US" sz="1100" dirty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77" name="Rectangle 47">
              <a:extLst>
                <a:ext uri="{FF2B5EF4-FFF2-40B4-BE49-F238E27FC236}">
                  <a16:creationId xmlns:a16="http://schemas.microsoft.com/office/drawing/2014/main" id="{6CEF75A5-25D6-4E04-8D25-FB6BF5EA0F3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421458" y="3291071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8" name="Rectangle 5">
              <a:extLst>
                <a:ext uri="{FF2B5EF4-FFF2-40B4-BE49-F238E27FC236}">
                  <a16:creationId xmlns:a16="http://schemas.microsoft.com/office/drawing/2014/main" id="{6F71286A-4DC1-4610-A103-369595DDE73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3244890" y="3494890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9" name="Rectangle 47">
              <a:extLst>
                <a:ext uri="{FF2B5EF4-FFF2-40B4-BE49-F238E27FC236}">
                  <a16:creationId xmlns:a16="http://schemas.microsoft.com/office/drawing/2014/main" id="{5C299A4A-259E-4FE7-866C-265E2BA77F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330874" y="3149890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0" name="Rectangle 47">
              <a:extLst>
                <a:ext uri="{FF2B5EF4-FFF2-40B4-BE49-F238E27FC236}">
                  <a16:creationId xmlns:a16="http://schemas.microsoft.com/office/drawing/2014/main" id="{7E30F123-0200-44C9-94DC-FE5E76BF3B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240100" y="3018519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1" name="Rectangle 47">
              <a:extLst>
                <a:ext uri="{FF2B5EF4-FFF2-40B4-BE49-F238E27FC236}">
                  <a16:creationId xmlns:a16="http://schemas.microsoft.com/office/drawing/2014/main" id="{BD6DE3B3-CC7E-4805-987D-BE727E9958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165168" y="2901364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cxnSp>
        <p:nvCxnSpPr>
          <p:cNvPr id="182" name="Gewinkelte Verbindung 73">
            <a:extLst>
              <a:ext uri="{FF2B5EF4-FFF2-40B4-BE49-F238E27FC236}">
                <a16:creationId xmlns:a16="http://schemas.microsoft.com/office/drawing/2014/main" id="{BD592A30-016B-487C-8B22-382D4AE86349}"/>
              </a:ext>
            </a:extLst>
          </p:cNvPr>
          <p:cNvCxnSpPr>
            <a:cxnSpLocks noChangeShapeType="1"/>
            <a:stCxn id="151" idx="3"/>
            <a:endCxn id="105" idx="1"/>
          </p:cNvCxnSpPr>
          <p:nvPr/>
        </p:nvCxnSpPr>
        <p:spPr bwMode="auto">
          <a:xfrm rot="5400000" flipH="1" flipV="1">
            <a:off x="4951881" y="724674"/>
            <a:ext cx="723739" cy="4261100"/>
          </a:xfrm>
          <a:prstGeom prst="bentConnector2">
            <a:avLst/>
          </a:prstGeom>
          <a:noFill/>
          <a:ln w="31750">
            <a:solidFill>
              <a:srgbClr val="00206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3" name="Gewinkelte Verbindung 73">
            <a:extLst>
              <a:ext uri="{FF2B5EF4-FFF2-40B4-BE49-F238E27FC236}">
                <a16:creationId xmlns:a16="http://schemas.microsoft.com/office/drawing/2014/main" id="{2BB965C9-EC0C-4068-9C10-A542C4990EAE}"/>
              </a:ext>
            </a:extLst>
          </p:cNvPr>
          <p:cNvCxnSpPr>
            <a:cxnSpLocks noChangeShapeType="1"/>
            <a:stCxn id="181" idx="3"/>
            <a:endCxn id="104" idx="1"/>
          </p:cNvCxnSpPr>
          <p:nvPr/>
        </p:nvCxnSpPr>
        <p:spPr bwMode="auto">
          <a:xfrm rot="5400000" flipH="1" flipV="1">
            <a:off x="5434783" y="777740"/>
            <a:ext cx="146113" cy="3871933"/>
          </a:xfrm>
          <a:prstGeom prst="bentConnector2">
            <a:avLst/>
          </a:prstGeom>
          <a:noFill/>
          <a:ln w="31750">
            <a:solidFill>
              <a:srgbClr val="00206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4" name="Gewinkelte Verbindung 73">
            <a:extLst>
              <a:ext uri="{FF2B5EF4-FFF2-40B4-BE49-F238E27FC236}">
                <a16:creationId xmlns:a16="http://schemas.microsoft.com/office/drawing/2014/main" id="{5B4B8A11-2754-472F-BD8F-59D5E78F452F}"/>
              </a:ext>
            </a:extLst>
          </p:cNvPr>
          <p:cNvCxnSpPr>
            <a:cxnSpLocks noChangeShapeType="1"/>
            <a:stCxn id="160" idx="3"/>
            <a:endCxn id="41" idx="1"/>
          </p:cNvCxnSpPr>
          <p:nvPr/>
        </p:nvCxnSpPr>
        <p:spPr bwMode="auto">
          <a:xfrm flipV="1">
            <a:off x="4086540" y="2786792"/>
            <a:ext cx="3356280" cy="459459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206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6" name="Gewinkelte Verbindung 73">
            <a:extLst>
              <a:ext uri="{FF2B5EF4-FFF2-40B4-BE49-F238E27FC236}">
                <a16:creationId xmlns:a16="http://schemas.microsoft.com/office/drawing/2014/main" id="{944C1950-1E84-4C2D-A8BF-1E7655718B9C}"/>
              </a:ext>
            </a:extLst>
          </p:cNvPr>
          <p:cNvCxnSpPr>
            <a:cxnSpLocks noChangeShapeType="1"/>
            <a:stCxn id="173" idx="3"/>
            <a:endCxn id="98" idx="1"/>
          </p:cNvCxnSpPr>
          <p:nvPr/>
        </p:nvCxnSpPr>
        <p:spPr bwMode="auto">
          <a:xfrm flipV="1">
            <a:off x="4468632" y="2938930"/>
            <a:ext cx="2970739" cy="560582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206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0" name="Gruppieren 15"/>
          <p:cNvGrpSpPr>
            <a:grpSpLocks/>
          </p:cNvGrpSpPr>
          <p:nvPr/>
        </p:nvGrpSpPr>
        <p:grpSpPr bwMode="auto">
          <a:xfrm>
            <a:off x="3555038" y="2344119"/>
            <a:ext cx="245627" cy="381896"/>
            <a:chOff x="3563888" y="1851820"/>
            <a:chExt cx="329407" cy="517525"/>
          </a:xfrm>
        </p:grpSpPr>
        <p:sp>
          <p:nvSpPr>
            <p:cNvPr id="106" name="Ellipse 105"/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7" name="Rechteck 106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8" name="Rechteck 107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white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47058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 Box 123"/>
          <p:cNvSpPr txBox="1">
            <a:spLocks noChangeArrowheads="1"/>
          </p:cNvSpPr>
          <p:nvPr/>
        </p:nvSpPr>
        <p:spPr bwMode="auto">
          <a:xfrm>
            <a:off x="6044726" y="2350088"/>
            <a:ext cx="2879932" cy="3982340"/>
          </a:xfrm>
          <a:prstGeom prst="rect">
            <a:avLst/>
          </a:prstGeom>
          <a:gradFill rotWithShape="1">
            <a:gsLst>
              <a:gs pos="0">
                <a:srgbClr val="C9C9C9"/>
              </a:gs>
              <a:gs pos="100000">
                <a:srgbClr val="EAEAEA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de-DE" sz="1200"/>
              <a:t>Host PC</a:t>
            </a:r>
          </a:p>
        </p:txBody>
      </p:sp>
      <p:grpSp>
        <p:nvGrpSpPr>
          <p:cNvPr id="7" name="Gruppieren 6"/>
          <p:cNvGrpSpPr>
            <a:grpSpLocks noChangeAspect="1"/>
          </p:cNvGrpSpPr>
          <p:nvPr/>
        </p:nvGrpSpPr>
        <p:grpSpPr>
          <a:xfrm>
            <a:off x="2010774" y="5418035"/>
            <a:ext cx="2390994" cy="623538"/>
            <a:chOff x="536575" y="3767138"/>
            <a:chExt cx="1655763" cy="431800"/>
          </a:xfrm>
        </p:grpSpPr>
        <p:sp>
          <p:nvSpPr>
            <p:cNvPr id="8" name="AutoShape 54"/>
            <p:cNvSpPr>
              <a:spLocks noChangeArrowheads="1"/>
            </p:cNvSpPr>
            <p:nvPr/>
          </p:nvSpPr>
          <p:spPr bwMode="auto">
            <a:xfrm>
              <a:off x="536575" y="3767138"/>
              <a:ext cx="1655763" cy="4318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" name="AutoShape 54"/>
            <p:cNvSpPr>
              <a:spLocks noChangeArrowheads="1"/>
            </p:cNvSpPr>
            <p:nvPr/>
          </p:nvSpPr>
          <p:spPr bwMode="auto">
            <a:xfrm>
              <a:off x="577850" y="3805238"/>
              <a:ext cx="1573214" cy="360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DBDBDB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Oval 51"/>
            <p:cNvSpPr>
              <a:spLocks noChangeArrowheads="1"/>
            </p:cNvSpPr>
            <p:nvPr/>
          </p:nvSpPr>
          <p:spPr bwMode="auto">
            <a:xfrm>
              <a:off x="576263" y="3802063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" name="Oval 55"/>
            <p:cNvSpPr>
              <a:spLocks noChangeArrowheads="1"/>
            </p:cNvSpPr>
            <p:nvPr/>
          </p:nvSpPr>
          <p:spPr bwMode="auto">
            <a:xfrm>
              <a:off x="1790700" y="3805238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12" name="Titel 1"/>
          <p:cNvSpPr txBox="1">
            <a:spLocks/>
          </p:cNvSpPr>
          <p:nvPr/>
        </p:nvSpPr>
        <p:spPr bwMode="auto">
          <a:xfrm>
            <a:off x="2443217" y="403240"/>
            <a:ext cx="8202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/>
              <a:t>Trigger  GPIO Out</a:t>
            </a:r>
          </a:p>
        </p:txBody>
      </p:sp>
      <p:sp>
        <p:nvSpPr>
          <p:cNvPr id="15" name="Foliennummernplatzhalter 4"/>
          <p:cNvSpPr txBox="1">
            <a:spLocks/>
          </p:cNvSpPr>
          <p:nvPr/>
        </p:nvSpPr>
        <p:spPr>
          <a:xfrm>
            <a:off x="8523341" y="6594490"/>
            <a:ext cx="2122488" cy="1968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739963D-331D-4183-946A-901ABAB9DA10}" type="slidenum">
              <a:rPr lang="de-DE"/>
              <a:pPr>
                <a:defRPr/>
              </a:pPr>
              <a:t>12</a:t>
            </a:fld>
            <a:endParaRPr lang="de-DE"/>
          </a:p>
        </p:txBody>
      </p:sp>
      <p:grpSp>
        <p:nvGrpSpPr>
          <p:cNvPr id="16" name="Gruppieren 5"/>
          <p:cNvGrpSpPr>
            <a:grpSpLocks/>
          </p:cNvGrpSpPr>
          <p:nvPr/>
        </p:nvGrpSpPr>
        <p:grpSpPr bwMode="auto">
          <a:xfrm>
            <a:off x="6370562" y="2830695"/>
            <a:ext cx="922337" cy="1438275"/>
            <a:chOff x="1931988" y="1404938"/>
            <a:chExt cx="922337" cy="1438275"/>
          </a:xfrm>
        </p:grpSpPr>
        <p:sp>
          <p:nvSpPr>
            <p:cNvPr id="17" name="Rectangle 64"/>
            <p:cNvSpPr>
              <a:spLocks noChangeArrowheads="1"/>
            </p:cNvSpPr>
            <p:nvPr/>
          </p:nvSpPr>
          <p:spPr bwMode="auto">
            <a:xfrm>
              <a:off x="2147888" y="1477963"/>
              <a:ext cx="706437" cy="1147762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" name="Rectangle 68"/>
            <p:cNvSpPr>
              <a:spLocks noChangeArrowheads="1"/>
            </p:cNvSpPr>
            <p:nvPr/>
          </p:nvSpPr>
          <p:spPr bwMode="auto">
            <a:xfrm>
              <a:off x="2076450" y="1404938"/>
              <a:ext cx="52388" cy="143827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" name="Rectangle 69"/>
            <p:cNvSpPr>
              <a:spLocks noChangeArrowheads="1"/>
            </p:cNvSpPr>
            <p:nvPr/>
          </p:nvSpPr>
          <p:spPr bwMode="auto">
            <a:xfrm>
              <a:off x="1931988" y="1404938"/>
              <a:ext cx="144462" cy="36512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" name="Rectangle 70"/>
            <p:cNvSpPr>
              <a:spLocks noChangeArrowheads="1"/>
            </p:cNvSpPr>
            <p:nvPr/>
          </p:nvSpPr>
          <p:spPr bwMode="auto">
            <a:xfrm>
              <a:off x="2003425" y="1706563"/>
              <a:ext cx="71438" cy="252412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" name="Rectangle 71"/>
            <p:cNvSpPr>
              <a:spLocks noChangeArrowheads="1"/>
            </p:cNvSpPr>
            <p:nvPr/>
          </p:nvSpPr>
          <p:spPr bwMode="auto">
            <a:xfrm>
              <a:off x="2003425" y="2120900"/>
              <a:ext cx="71438" cy="252413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" name="Rectangle 72"/>
            <p:cNvSpPr>
              <a:spLocks noChangeArrowheads="1"/>
            </p:cNvSpPr>
            <p:nvPr/>
          </p:nvSpPr>
          <p:spPr bwMode="auto">
            <a:xfrm>
              <a:off x="2292350" y="1422400"/>
              <a:ext cx="460375" cy="88900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" name="Text Box 95"/>
            <p:cNvSpPr txBox="1">
              <a:spLocks noChangeArrowheads="1"/>
            </p:cNvSpPr>
            <p:nvPr/>
          </p:nvSpPr>
          <p:spPr bwMode="auto">
            <a:xfrm>
              <a:off x="2414588" y="1670050"/>
              <a:ext cx="250825" cy="252413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 Box 95"/>
            <p:cNvSpPr txBox="1">
              <a:spLocks noChangeArrowheads="1"/>
            </p:cNvSpPr>
            <p:nvPr/>
          </p:nvSpPr>
          <p:spPr bwMode="auto">
            <a:xfrm>
              <a:off x="2198688" y="1706563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Text Box 95"/>
            <p:cNvSpPr txBox="1">
              <a:spLocks noChangeArrowheads="1"/>
            </p:cNvSpPr>
            <p:nvPr/>
          </p:nvSpPr>
          <p:spPr bwMode="auto">
            <a:xfrm>
              <a:off x="2198688" y="1851025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Text Box 95"/>
            <p:cNvSpPr txBox="1">
              <a:spLocks noChangeArrowheads="1"/>
            </p:cNvSpPr>
            <p:nvPr/>
          </p:nvSpPr>
          <p:spPr bwMode="auto">
            <a:xfrm>
              <a:off x="2198688" y="2138363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Text Box 95"/>
            <p:cNvSpPr txBox="1">
              <a:spLocks noChangeArrowheads="1"/>
            </p:cNvSpPr>
            <p:nvPr/>
          </p:nvSpPr>
          <p:spPr bwMode="auto">
            <a:xfrm>
              <a:off x="2198688" y="2282825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uppieren 15"/>
          <p:cNvGrpSpPr>
            <a:grpSpLocks/>
          </p:cNvGrpSpPr>
          <p:nvPr/>
        </p:nvGrpSpPr>
        <p:grpSpPr bwMode="auto">
          <a:xfrm>
            <a:off x="3267387" y="4202424"/>
            <a:ext cx="330200" cy="517525"/>
            <a:chOff x="3563888" y="1851820"/>
            <a:chExt cx="329407" cy="517525"/>
          </a:xfrm>
        </p:grpSpPr>
        <p:sp>
          <p:nvSpPr>
            <p:cNvPr id="29" name="Ellipse 28"/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0" name="Rechteck 29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1" name="Rechteck 30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cxnSp>
        <p:nvCxnSpPr>
          <p:cNvPr id="114" name="Gewinkelte Verbindung 73"/>
          <p:cNvCxnSpPr>
            <a:cxnSpLocks noChangeShapeType="1"/>
            <a:stCxn id="22" idx="0"/>
          </p:cNvCxnSpPr>
          <p:nvPr/>
        </p:nvCxnSpPr>
        <p:spPr bwMode="auto">
          <a:xfrm rot="16200000" flipH="1">
            <a:off x="6037503" y="3771765"/>
            <a:ext cx="1878401" cy="31185"/>
          </a:xfrm>
          <a:prstGeom prst="bentConnector5">
            <a:avLst>
              <a:gd name="adj1" fmla="val -12170"/>
              <a:gd name="adj2" fmla="val 2194706"/>
              <a:gd name="adj3" fmla="val 73861"/>
            </a:avLst>
          </a:prstGeom>
          <a:noFill/>
          <a:ln w="31750">
            <a:solidFill>
              <a:srgbClr val="A6CE36"/>
            </a:solidFill>
            <a:miter lim="800000"/>
            <a:headEnd type="triangl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" name="Gewinkelte Verbindung 73"/>
          <p:cNvCxnSpPr>
            <a:cxnSpLocks noChangeShapeType="1"/>
            <a:stCxn id="125" idx="3"/>
          </p:cNvCxnSpPr>
          <p:nvPr/>
        </p:nvCxnSpPr>
        <p:spPr bwMode="auto">
          <a:xfrm>
            <a:off x="4746868" y="4835548"/>
            <a:ext cx="1673872" cy="650853"/>
          </a:xfrm>
          <a:prstGeom prst="bentConnector3">
            <a:avLst>
              <a:gd name="adj1" fmla="val 597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23" name="Gruppieren 122"/>
          <p:cNvGrpSpPr>
            <a:grpSpLocks noChangeAspect="1"/>
          </p:cNvGrpSpPr>
          <p:nvPr/>
        </p:nvGrpSpPr>
        <p:grpSpPr>
          <a:xfrm rot="20047697">
            <a:off x="3807403" y="4616423"/>
            <a:ext cx="904181" cy="500414"/>
            <a:chOff x="468313" y="2257326"/>
            <a:chExt cx="1336675" cy="739775"/>
          </a:xfrm>
        </p:grpSpPr>
        <p:sp>
          <p:nvSpPr>
            <p:cNvPr id="124" name="Rectangle 5"/>
            <p:cNvSpPr>
              <a:spLocks noChangeArrowheads="1"/>
            </p:cNvSpPr>
            <p:nvPr/>
          </p:nvSpPr>
          <p:spPr bwMode="auto">
            <a:xfrm>
              <a:off x="877888" y="2257326"/>
              <a:ext cx="823912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125" name="Rectangle 47"/>
            <p:cNvSpPr>
              <a:spLocks noChangeArrowheads="1"/>
            </p:cNvSpPr>
            <p:nvPr/>
          </p:nvSpPr>
          <p:spPr bwMode="auto">
            <a:xfrm>
              <a:off x="1701800" y="2854226"/>
              <a:ext cx="103188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6" name="Rectangle 48"/>
            <p:cNvSpPr>
              <a:spLocks noChangeArrowheads="1"/>
            </p:cNvSpPr>
            <p:nvPr/>
          </p:nvSpPr>
          <p:spPr bwMode="auto">
            <a:xfrm>
              <a:off x="1701800" y="2514501"/>
              <a:ext cx="71438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7" name="Rectangle 5"/>
            <p:cNvSpPr>
              <a:spLocks noChangeArrowheads="1"/>
            </p:cNvSpPr>
            <p:nvPr/>
          </p:nvSpPr>
          <p:spPr bwMode="auto">
            <a:xfrm>
              <a:off x="468313" y="2379563"/>
              <a:ext cx="411162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cxnSp>
        <p:nvCxnSpPr>
          <p:cNvPr id="129" name="Gewinkelte Verbindung 73"/>
          <p:cNvCxnSpPr>
            <a:cxnSpLocks noChangeShapeType="1"/>
            <a:stCxn id="31" idx="0"/>
            <a:endCxn id="21" idx="1"/>
          </p:cNvCxnSpPr>
          <p:nvPr/>
        </p:nvCxnSpPr>
        <p:spPr bwMode="auto">
          <a:xfrm rot="5400000" flipH="1" flipV="1">
            <a:off x="4672463" y="2432888"/>
            <a:ext cx="529560" cy="3009510"/>
          </a:xfrm>
          <a:prstGeom prst="bentConnector2">
            <a:avLst/>
          </a:prstGeom>
          <a:noFill/>
          <a:ln w="31750">
            <a:solidFill>
              <a:srgbClr val="A6CE36"/>
            </a:solidFill>
            <a:miter lim="800000"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Gewinkelte Verbindung 73"/>
          <p:cNvCxnSpPr>
            <a:cxnSpLocks noChangeShapeType="1"/>
            <a:stCxn id="8" idx="1"/>
          </p:cNvCxnSpPr>
          <p:nvPr/>
        </p:nvCxnSpPr>
        <p:spPr bwMode="auto">
          <a:xfrm rot="10800000" flipH="1">
            <a:off x="2010774" y="3255948"/>
            <a:ext cx="4418512" cy="2473856"/>
          </a:xfrm>
          <a:prstGeom prst="bentConnector3">
            <a:avLst>
              <a:gd name="adj1" fmla="val -5174"/>
            </a:avLst>
          </a:prstGeom>
          <a:noFill/>
          <a:ln w="31750">
            <a:solidFill>
              <a:srgbClr val="A6CE36"/>
            </a:solidFill>
            <a:miter lim="800000"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32" name="Gruppieren 131"/>
          <p:cNvGrpSpPr/>
          <p:nvPr/>
        </p:nvGrpSpPr>
        <p:grpSpPr>
          <a:xfrm>
            <a:off x="6361789" y="4456583"/>
            <a:ext cx="2159935" cy="1671121"/>
            <a:chOff x="5447435" y="2189543"/>
            <a:chExt cx="2159935" cy="1671121"/>
          </a:xfrm>
        </p:grpSpPr>
        <p:grpSp>
          <p:nvGrpSpPr>
            <p:cNvPr id="133" name="Gruppieren 132"/>
            <p:cNvGrpSpPr/>
            <p:nvPr/>
          </p:nvGrpSpPr>
          <p:grpSpPr>
            <a:xfrm>
              <a:off x="5447435" y="2189543"/>
              <a:ext cx="2159935" cy="1671121"/>
              <a:chOff x="6516521" y="2477959"/>
              <a:chExt cx="2159935" cy="1671121"/>
            </a:xfrm>
          </p:grpSpPr>
          <p:sp>
            <p:nvSpPr>
              <p:cNvPr id="136" name="Rectangle 64"/>
              <p:cNvSpPr>
                <a:spLocks noChangeArrowheads="1"/>
              </p:cNvSpPr>
              <p:nvPr/>
            </p:nvSpPr>
            <p:spPr bwMode="auto">
              <a:xfrm>
                <a:off x="6732396" y="2783880"/>
                <a:ext cx="1944060" cy="1149028"/>
              </a:xfrm>
              <a:prstGeom prst="rect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18000" anchor="t" anchorCtr="0"/>
              <a:lstStyle/>
              <a:p>
                <a:pPr algn="r"/>
                <a:r>
                  <a:rPr lang="de-DE" sz="1100">
                    <a:solidFill>
                      <a:schemeClr val="bg1"/>
                    </a:solidFill>
                  </a:rPr>
                  <a:t>Frame grabber</a:t>
                </a:r>
                <a:endParaRPr lang="de-DE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7" name="Rectangle 65"/>
              <p:cNvSpPr>
                <a:spLocks noChangeArrowheads="1"/>
              </p:cNvSpPr>
              <p:nvPr/>
            </p:nvSpPr>
            <p:spPr bwMode="auto">
              <a:xfrm>
                <a:off x="6920592" y="3947243"/>
                <a:ext cx="127658" cy="108000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8" name="Rectangle 66"/>
              <p:cNvSpPr>
                <a:spLocks noChangeArrowheads="1"/>
              </p:cNvSpPr>
              <p:nvPr/>
            </p:nvSpPr>
            <p:spPr bwMode="auto">
              <a:xfrm>
                <a:off x="7110498" y="3947243"/>
                <a:ext cx="288000" cy="108000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9" name="Rectangle 68"/>
              <p:cNvSpPr>
                <a:spLocks noChangeArrowheads="1"/>
              </p:cNvSpPr>
              <p:nvPr/>
            </p:nvSpPr>
            <p:spPr bwMode="auto">
              <a:xfrm>
                <a:off x="6660965" y="2710805"/>
                <a:ext cx="52053" cy="1438275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0" name="Rectangle 69"/>
              <p:cNvSpPr>
                <a:spLocks noChangeArrowheads="1"/>
              </p:cNvSpPr>
              <p:nvPr/>
            </p:nvSpPr>
            <p:spPr bwMode="auto">
              <a:xfrm>
                <a:off x="6516521" y="2710805"/>
                <a:ext cx="144445" cy="36538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1" name="Rectangle 70"/>
              <p:cNvSpPr>
                <a:spLocks noChangeArrowheads="1"/>
              </p:cNvSpPr>
              <p:nvPr/>
            </p:nvSpPr>
            <p:spPr bwMode="auto">
              <a:xfrm>
                <a:off x="6587950" y="3352317"/>
                <a:ext cx="71429" cy="217637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2" name="Rectangle 71"/>
              <p:cNvSpPr>
                <a:spLocks noChangeArrowheads="1"/>
              </p:cNvSpPr>
              <p:nvPr/>
            </p:nvSpPr>
            <p:spPr bwMode="auto">
              <a:xfrm>
                <a:off x="6587950" y="3622557"/>
                <a:ext cx="71429" cy="217637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3" name="Rectangle 72"/>
              <p:cNvSpPr>
                <a:spLocks noChangeArrowheads="1"/>
              </p:cNvSpPr>
              <p:nvPr/>
            </p:nvSpPr>
            <p:spPr bwMode="auto">
              <a:xfrm>
                <a:off x="6840405" y="2729073"/>
                <a:ext cx="683923" cy="88165"/>
              </a:xfrm>
              <a:prstGeom prst="rect">
                <a:avLst/>
              </a:prstGeom>
              <a:gradFill rotWithShape="1">
                <a:gsLst>
                  <a:gs pos="0">
                    <a:srgbClr val="B4D656"/>
                  </a:gs>
                  <a:gs pos="100000">
                    <a:srgbClr val="94B92D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45" name="Group 107"/>
              <p:cNvGrpSpPr>
                <a:grpSpLocks/>
              </p:cNvGrpSpPr>
              <p:nvPr/>
            </p:nvGrpSpPr>
            <p:grpSpPr bwMode="auto">
              <a:xfrm>
                <a:off x="7773491" y="3275459"/>
                <a:ext cx="542925" cy="539750"/>
                <a:chOff x="2018" y="1480"/>
                <a:chExt cx="342" cy="340"/>
              </a:xfrm>
            </p:grpSpPr>
            <p:sp>
              <p:nvSpPr>
                <p:cNvPr id="148" name="Line 108"/>
                <p:cNvSpPr>
                  <a:spLocks noChangeShapeType="1"/>
                </p:cNvSpPr>
                <p:nvPr/>
              </p:nvSpPr>
              <p:spPr bwMode="auto">
                <a:xfrm flipV="1">
                  <a:off x="210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49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213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0" name="Line 110"/>
                <p:cNvSpPr>
                  <a:spLocks noChangeShapeType="1"/>
                </p:cNvSpPr>
                <p:nvPr/>
              </p:nvSpPr>
              <p:spPr bwMode="auto">
                <a:xfrm flipV="1">
                  <a:off x="2162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1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2188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2" name="Line 112"/>
                <p:cNvSpPr>
                  <a:spLocks noChangeShapeType="1"/>
                </p:cNvSpPr>
                <p:nvPr/>
              </p:nvSpPr>
              <p:spPr bwMode="auto">
                <a:xfrm flipV="1">
                  <a:off x="2211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3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2216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4" name="Line 114"/>
                <p:cNvSpPr>
                  <a:spLocks noChangeShapeType="1"/>
                </p:cNvSpPr>
                <p:nvPr/>
              </p:nvSpPr>
              <p:spPr bwMode="auto">
                <a:xfrm flipV="1">
                  <a:off x="2242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5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2269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6" name="Line 116"/>
                <p:cNvSpPr>
                  <a:spLocks noChangeShapeType="1"/>
                </p:cNvSpPr>
                <p:nvPr/>
              </p:nvSpPr>
              <p:spPr bwMode="auto">
                <a:xfrm flipV="1">
                  <a:off x="2295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7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2318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8" name="Line 11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66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9" name="Line 11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69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0" name="Line 12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18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1" name="Line 12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44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2" name="Line 12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6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3" name="Line 12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56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4" name="Line 12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5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5" name="Line 12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14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6" name="Line 126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4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7" name="Line 12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6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8" name="Text Box 128"/>
                <p:cNvSpPr txBox="1">
                  <a:spLocks noChangeArrowheads="1"/>
                </p:cNvSpPr>
                <p:nvPr/>
              </p:nvSpPr>
              <p:spPr bwMode="auto">
                <a:xfrm>
                  <a:off x="2042" y="1503"/>
                  <a:ext cx="292" cy="294"/>
                </a:xfrm>
                <a:prstGeom prst="rect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>
                  <a:defPPr>
                    <a:defRPr lang="de-DE"/>
                  </a:defPPr>
                  <a:lvl1pPr eaLnBrk="1" hangingPunct="1">
                    <a:spcBef>
                      <a:spcPct val="50000"/>
                    </a:spcBef>
                    <a:defRPr sz="900"/>
                  </a:lvl1pPr>
                  <a:lvl2pPr marL="742950" indent="-285750" eaLnBrk="0" hangingPunct="0"/>
                  <a:lvl3pPr marL="1143000" indent="-228600" eaLnBrk="0" hangingPunct="0"/>
                  <a:lvl4pPr marL="1600200" indent="-228600" eaLnBrk="0" hangingPunct="0"/>
                  <a:lvl5pPr marL="2057400" indent="-228600" eaLnBrk="0" hangingPunct="0"/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9pPr>
                </a:lstStyle>
                <a:p>
                  <a:r>
                    <a:rPr lang="de-DE" sz="1100" b="1" dirty="0"/>
                    <a:t>FPGA</a:t>
                  </a:r>
                </a:p>
              </p:txBody>
            </p:sp>
            <p:sp>
              <p:nvSpPr>
                <p:cNvPr id="169" name="Line 12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6" y="161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0" name="Line 13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6" y="163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1" name="Line 13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50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2" name="Line 13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53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3" name="Line 133"/>
                <p:cNvSpPr>
                  <a:spLocks noChangeShapeType="1"/>
                </p:cNvSpPr>
                <p:nvPr/>
              </p:nvSpPr>
              <p:spPr bwMode="auto">
                <a:xfrm flipV="1">
                  <a:off x="205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4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208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5" name="Line 135"/>
                <p:cNvSpPr>
                  <a:spLocks noChangeShapeType="1"/>
                </p:cNvSpPr>
                <p:nvPr/>
              </p:nvSpPr>
              <p:spPr bwMode="auto">
                <a:xfrm flipV="1">
                  <a:off x="2164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6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2190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7" name="Line 13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8" y="156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8" name="Line 13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8" y="15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9" name="Line 13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9" y="150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0" name="Line 14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9" y="153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1" name="Line 14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73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2" name="Line 14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76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3" name="Line 14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4" name="Line 14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71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5" name="Line 145"/>
                <p:cNvSpPr>
                  <a:spLocks noChangeShapeType="1"/>
                </p:cNvSpPr>
                <p:nvPr/>
              </p:nvSpPr>
              <p:spPr bwMode="auto">
                <a:xfrm flipV="1">
                  <a:off x="2112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6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2138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7" name="Line 147"/>
                <p:cNvSpPr>
                  <a:spLocks noChangeShapeType="1"/>
                </p:cNvSpPr>
                <p:nvPr/>
              </p:nvSpPr>
              <p:spPr bwMode="auto">
                <a:xfrm flipV="1">
                  <a:off x="2060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8" name="Line 148"/>
                <p:cNvSpPr>
                  <a:spLocks noChangeShapeType="1"/>
                </p:cNvSpPr>
                <p:nvPr/>
              </p:nvSpPr>
              <p:spPr bwMode="auto">
                <a:xfrm flipV="1">
                  <a:off x="2086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9" name="Line 149"/>
                <p:cNvSpPr>
                  <a:spLocks noChangeShapeType="1"/>
                </p:cNvSpPr>
                <p:nvPr/>
              </p:nvSpPr>
              <p:spPr bwMode="auto">
                <a:xfrm flipV="1">
                  <a:off x="228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0" name="Line 150"/>
                <p:cNvSpPr>
                  <a:spLocks noChangeShapeType="1"/>
                </p:cNvSpPr>
                <p:nvPr/>
              </p:nvSpPr>
              <p:spPr bwMode="auto">
                <a:xfrm flipV="1">
                  <a:off x="231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1" name="Line 151"/>
                <p:cNvSpPr>
                  <a:spLocks noChangeShapeType="1"/>
                </p:cNvSpPr>
                <p:nvPr/>
              </p:nvSpPr>
              <p:spPr bwMode="auto">
                <a:xfrm flipV="1">
                  <a:off x="2237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2" name="Line 152"/>
                <p:cNvSpPr>
                  <a:spLocks noChangeShapeType="1"/>
                </p:cNvSpPr>
                <p:nvPr/>
              </p:nvSpPr>
              <p:spPr bwMode="auto">
                <a:xfrm flipV="1">
                  <a:off x="2263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</p:grpSp>
          <p:cxnSp>
            <p:nvCxnSpPr>
              <p:cNvPr id="146" name="Gewinkelte Verbindung 73"/>
              <p:cNvCxnSpPr>
                <a:cxnSpLocks noChangeShapeType="1"/>
              </p:cNvCxnSpPr>
              <p:nvPr/>
            </p:nvCxnSpPr>
            <p:spPr bwMode="auto">
              <a:xfrm>
                <a:off x="7165133" y="2859707"/>
                <a:ext cx="597716" cy="571404"/>
              </a:xfrm>
              <a:prstGeom prst="bentConnector3">
                <a:avLst>
                  <a:gd name="adj1" fmla="val -1984"/>
                </a:avLst>
              </a:prstGeom>
              <a:noFill/>
              <a:ln w="31750">
                <a:solidFill>
                  <a:srgbClr val="FF0000"/>
                </a:solidFill>
                <a:miter lim="800000"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Textfeld 146"/>
              <p:cNvSpPr txBox="1"/>
              <p:nvPr/>
            </p:nvSpPr>
            <p:spPr>
              <a:xfrm>
                <a:off x="7139549" y="2477959"/>
                <a:ext cx="54393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100" dirty="0"/>
                  <a:t>GPIO</a:t>
                </a:r>
              </a:p>
            </p:txBody>
          </p:sp>
        </p:grpSp>
        <p:cxnSp>
          <p:nvCxnSpPr>
            <p:cNvPr id="134" name="Gerade Verbindung mit Pfeil 133"/>
            <p:cNvCxnSpPr/>
            <p:nvPr/>
          </p:nvCxnSpPr>
          <p:spPr>
            <a:xfrm flipV="1">
              <a:off x="5696510" y="3428816"/>
              <a:ext cx="1016300" cy="1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5" name="Rectangle 70"/>
            <p:cNvSpPr>
              <a:spLocks noChangeArrowheads="1"/>
            </p:cNvSpPr>
            <p:nvPr/>
          </p:nvSpPr>
          <p:spPr bwMode="auto">
            <a:xfrm>
              <a:off x="5520338" y="2603719"/>
              <a:ext cx="72594" cy="308157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95" name="Textfeld 194"/>
          <p:cNvSpPr txBox="1"/>
          <p:nvPr/>
        </p:nvSpPr>
        <p:spPr>
          <a:xfrm>
            <a:off x="6034813" y="4814080"/>
            <a:ext cx="5439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Front GPIO</a:t>
            </a:r>
            <a:endParaRPr lang="de-DE" sz="1100" dirty="0"/>
          </a:p>
        </p:txBody>
      </p:sp>
      <p:grpSp>
        <p:nvGrpSpPr>
          <p:cNvPr id="202" name="Gruppieren 71"/>
          <p:cNvGrpSpPr>
            <a:grpSpLocks/>
          </p:cNvGrpSpPr>
          <p:nvPr/>
        </p:nvGrpSpPr>
        <p:grpSpPr bwMode="auto">
          <a:xfrm>
            <a:off x="6535965" y="6107617"/>
            <a:ext cx="2324100" cy="117475"/>
            <a:chOff x="1024285" y="3479006"/>
            <a:chExt cx="2323579" cy="117157"/>
          </a:xfrm>
        </p:grpSpPr>
        <p:sp>
          <p:nvSpPr>
            <p:cNvPr id="203" name="Rectangle 172"/>
            <p:cNvSpPr>
              <a:spLocks noChangeArrowheads="1"/>
            </p:cNvSpPr>
            <p:nvPr/>
          </p:nvSpPr>
          <p:spPr bwMode="auto">
            <a:xfrm>
              <a:off x="1167160" y="3479006"/>
              <a:ext cx="649288" cy="71438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4" name="Rectangle 173"/>
            <p:cNvSpPr>
              <a:spLocks noChangeArrowheads="1"/>
            </p:cNvSpPr>
            <p:nvPr/>
          </p:nvSpPr>
          <p:spPr bwMode="auto">
            <a:xfrm>
              <a:off x="1024285" y="3550444"/>
              <a:ext cx="2323579" cy="45719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209" name="Textfeld 208"/>
          <p:cNvSpPr txBox="1"/>
          <p:nvPr/>
        </p:nvSpPr>
        <p:spPr>
          <a:xfrm>
            <a:off x="3948214" y="3009494"/>
            <a:ext cx="9001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Trigger IN</a:t>
            </a:r>
            <a:endParaRPr lang="de-DE" sz="1100" dirty="0"/>
          </a:p>
        </p:txBody>
      </p:sp>
      <p:sp>
        <p:nvSpPr>
          <p:cNvPr id="210" name="Textfeld 209"/>
          <p:cNvSpPr txBox="1"/>
          <p:nvPr/>
        </p:nvSpPr>
        <p:spPr>
          <a:xfrm>
            <a:off x="4476629" y="3443905"/>
            <a:ext cx="9001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Trigger OUT</a:t>
            </a:r>
            <a:endParaRPr lang="de-DE" sz="1100" dirty="0"/>
          </a:p>
        </p:txBody>
      </p:sp>
      <p:sp>
        <p:nvSpPr>
          <p:cNvPr id="217" name="Textfeld 216"/>
          <p:cNvSpPr txBox="1"/>
          <p:nvPr/>
        </p:nvSpPr>
        <p:spPr>
          <a:xfrm>
            <a:off x="4825579" y="4621803"/>
            <a:ext cx="9001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Video data / Cam trigger</a:t>
            </a:r>
            <a:endParaRPr lang="de-DE" sz="1100" dirty="0"/>
          </a:p>
        </p:txBody>
      </p:sp>
      <p:sp>
        <p:nvSpPr>
          <p:cNvPr id="219" name="Textfeld 218"/>
          <p:cNvSpPr txBox="1"/>
          <p:nvPr/>
        </p:nvSpPr>
        <p:spPr>
          <a:xfrm>
            <a:off x="6463470" y="3646164"/>
            <a:ext cx="8844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>
                <a:solidFill>
                  <a:schemeClr val="bg1"/>
                </a:solidFill>
              </a:rPr>
              <a:t>Trigger </a:t>
            </a:r>
          </a:p>
          <a:p>
            <a:pPr algn="r"/>
            <a:r>
              <a:rPr lang="de-DE" sz="1100">
                <a:solidFill>
                  <a:schemeClr val="bg1"/>
                </a:solidFill>
              </a:rPr>
              <a:t>board</a:t>
            </a:r>
            <a:endParaRPr lang="de-DE" sz="1100" dirty="0">
              <a:solidFill>
                <a:schemeClr val="bg1"/>
              </a:solidFill>
            </a:endParaRPr>
          </a:p>
        </p:txBody>
      </p:sp>
      <p:sp>
        <p:nvSpPr>
          <p:cNvPr id="220" name="Textfeld 219"/>
          <p:cNvSpPr txBox="1"/>
          <p:nvPr/>
        </p:nvSpPr>
        <p:spPr>
          <a:xfrm>
            <a:off x="7605813" y="2941125"/>
            <a:ext cx="8573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34-pin flat band cable</a:t>
            </a:r>
          </a:p>
        </p:txBody>
      </p:sp>
      <p:sp>
        <p:nvSpPr>
          <p:cNvPr id="221" name="Textfeld 220"/>
          <p:cNvSpPr txBox="1"/>
          <p:nvPr/>
        </p:nvSpPr>
        <p:spPr>
          <a:xfrm>
            <a:off x="5711438" y="5255617"/>
            <a:ext cx="8204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CamPort</a:t>
            </a:r>
            <a:endParaRPr lang="de-DE" sz="1100" dirty="0"/>
          </a:p>
        </p:txBody>
      </p:sp>
      <p:sp>
        <p:nvSpPr>
          <p:cNvPr id="222" name="Textfeld 221"/>
          <p:cNvSpPr txBox="1"/>
          <p:nvPr/>
        </p:nvSpPr>
        <p:spPr>
          <a:xfrm>
            <a:off x="5711440" y="5587458"/>
            <a:ext cx="912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CamPort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55910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 Box 123"/>
          <p:cNvSpPr txBox="1">
            <a:spLocks noChangeArrowheads="1"/>
          </p:cNvSpPr>
          <p:nvPr/>
        </p:nvSpPr>
        <p:spPr bwMode="auto">
          <a:xfrm>
            <a:off x="6044726" y="2350088"/>
            <a:ext cx="2879932" cy="3982340"/>
          </a:xfrm>
          <a:prstGeom prst="rect">
            <a:avLst/>
          </a:prstGeom>
          <a:gradFill rotWithShape="1">
            <a:gsLst>
              <a:gs pos="0">
                <a:srgbClr val="C9C9C9"/>
              </a:gs>
              <a:gs pos="100000">
                <a:srgbClr val="EAEAEA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de-DE" sz="1200"/>
              <a:t>Host PC</a:t>
            </a:r>
          </a:p>
        </p:txBody>
      </p:sp>
      <p:grpSp>
        <p:nvGrpSpPr>
          <p:cNvPr id="7" name="Gruppieren 6"/>
          <p:cNvGrpSpPr>
            <a:grpSpLocks noChangeAspect="1"/>
          </p:cNvGrpSpPr>
          <p:nvPr/>
        </p:nvGrpSpPr>
        <p:grpSpPr>
          <a:xfrm>
            <a:off x="2010774" y="5418035"/>
            <a:ext cx="2390994" cy="623538"/>
            <a:chOff x="536575" y="3767138"/>
            <a:chExt cx="1655763" cy="431800"/>
          </a:xfrm>
        </p:grpSpPr>
        <p:sp>
          <p:nvSpPr>
            <p:cNvPr id="8" name="AutoShape 54"/>
            <p:cNvSpPr>
              <a:spLocks noChangeArrowheads="1"/>
            </p:cNvSpPr>
            <p:nvPr/>
          </p:nvSpPr>
          <p:spPr bwMode="auto">
            <a:xfrm>
              <a:off x="536575" y="3767138"/>
              <a:ext cx="1655763" cy="4318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" name="AutoShape 54"/>
            <p:cNvSpPr>
              <a:spLocks noChangeArrowheads="1"/>
            </p:cNvSpPr>
            <p:nvPr/>
          </p:nvSpPr>
          <p:spPr bwMode="auto">
            <a:xfrm>
              <a:off x="577850" y="3805238"/>
              <a:ext cx="1573214" cy="360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DBDBDB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Oval 51"/>
            <p:cNvSpPr>
              <a:spLocks noChangeArrowheads="1"/>
            </p:cNvSpPr>
            <p:nvPr/>
          </p:nvSpPr>
          <p:spPr bwMode="auto">
            <a:xfrm>
              <a:off x="576263" y="3802063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" name="Oval 55"/>
            <p:cNvSpPr>
              <a:spLocks noChangeArrowheads="1"/>
            </p:cNvSpPr>
            <p:nvPr/>
          </p:nvSpPr>
          <p:spPr bwMode="auto">
            <a:xfrm>
              <a:off x="1790700" y="3805238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12" name="Titel 1"/>
          <p:cNvSpPr txBox="1">
            <a:spLocks/>
          </p:cNvSpPr>
          <p:nvPr/>
        </p:nvSpPr>
        <p:spPr bwMode="auto">
          <a:xfrm>
            <a:off x="2443217" y="403240"/>
            <a:ext cx="8202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/>
              <a:t>Trigger  GPIO Out</a:t>
            </a:r>
          </a:p>
        </p:txBody>
      </p:sp>
      <p:sp>
        <p:nvSpPr>
          <p:cNvPr id="15" name="Foliennummernplatzhalter 4"/>
          <p:cNvSpPr txBox="1">
            <a:spLocks/>
          </p:cNvSpPr>
          <p:nvPr/>
        </p:nvSpPr>
        <p:spPr>
          <a:xfrm>
            <a:off x="8523341" y="6594490"/>
            <a:ext cx="2122488" cy="1968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739963D-331D-4183-946A-901ABAB9DA10}" type="slidenum">
              <a:rPr lang="de-DE"/>
              <a:pPr>
                <a:defRPr/>
              </a:pPr>
              <a:t>13</a:t>
            </a:fld>
            <a:endParaRPr lang="de-DE"/>
          </a:p>
        </p:txBody>
      </p:sp>
      <p:grpSp>
        <p:nvGrpSpPr>
          <p:cNvPr id="16" name="Gruppieren 5"/>
          <p:cNvGrpSpPr>
            <a:grpSpLocks/>
          </p:cNvGrpSpPr>
          <p:nvPr/>
        </p:nvGrpSpPr>
        <p:grpSpPr bwMode="auto">
          <a:xfrm>
            <a:off x="6370562" y="2830695"/>
            <a:ext cx="922337" cy="1438275"/>
            <a:chOff x="1931988" y="1404938"/>
            <a:chExt cx="922337" cy="1438275"/>
          </a:xfrm>
        </p:grpSpPr>
        <p:sp>
          <p:nvSpPr>
            <p:cNvPr id="17" name="Rectangle 64"/>
            <p:cNvSpPr>
              <a:spLocks noChangeArrowheads="1"/>
            </p:cNvSpPr>
            <p:nvPr/>
          </p:nvSpPr>
          <p:spPr bwMode="auto">
            <a:xfrm>
              <a:off x="2147888" y="1477963"/>
              <a:ext cx="706437" cy="1147762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" name="Rectangle 68"/>
            <p:cNvSpPr>
              <a:spLocks noChangeArrowheads="1"/>
            </p:cNvSpPr>
            <p:nvPr/>
          </p:nvSpPr>
          <p:spPr bwMode="auto">
            <a:xfrm>
              <a:off x="2076450" y="1404938"/>
              <a:ext cx="52388" cy="143827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" name="Rectangle 69"/>
            <p:cNvSpPr>
              <a:spLocks noChangeArrowheads="1"/>
            </p:cNvSpPr>
            <p:nvPr/>
          </p:nvSpPr>
          <p:spPr bwMode="auto">
            <a:xfrm>
              <a:off x="1931988" y="1404938"/>
              <a:ext cx="144462" cy="36512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" name="Rectangle 70"/>
            <p:cNvSpPr>
              <a:spLocks noChangeArrowheads="1"/>
            </p:cNvSpPr>
            <p:nvPr/>
          </p:nvSpPr>
          <p:spPr bwMode="auto">
            <a:xfrm>
              <a:off x="2003425" y="1706563"/>
              <a:ext cx="71438" cy="252412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" name="Rectangle 71"/>
            <p:cNvSpPr>
              <a:spLocks noChangeArrowheads="1"/>
            </p:cNvSpPr>
            <p:nvPr/>
          </p:nvSpPr>
          <p:spPr bwMode="auto">
            <a:xfrm>
              <a:off x="2003425" y="2120900"/>
              <a:ext cx="71438" cy="252413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" name="Rectangle 72"/>
            <p:cNvSpPr>
              <a:spLocks noChangeArrowheads="1"/>
            </p:cNvSpPr>
            <p:nvPr/>
          </p:nvSpPr>
          <p:spPr bwMode="auto">
            <a:xfrm>
              <a:off x="2292350" y="1422400"/>
              <a:ext cx="460375" cy="88900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" name="Text Box 95"/>
            <p:cNvSpPr txBox="1">
              <a:spLocks noChangeArrowheads="1"/>
            </p:cNvSpPr>
            <p:nvPr/>
          </p:nvSpPr>
          <p:spPr bwMode="auto">
            <a:xfrm>
              <a:off x="2414588" y="1670050"/>
              <a:ext cx="250825" cy="252413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 Box 95"/>
            <p:cNvSpPr txBox="1">
              <a:spLocks noChangeArrowheads="1"/>
            </p:cNvSpPr>
            <p:nvPr/>
          </p:nvSpPr>
          <p:spPr bwMode="auto">
            <a:xfrm>
              <a:off x="2198688" y="1706563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Text Box 95"/>
            <p:cNvSpPr txBox="1">
              <a:spLocks noChangeArrowheads="1"/>
            </p:cNvSpPr>
            <p:nvPr/>
          </p:nvSpPr>
          <p:spPr bwMode="auto">
            <a:xfrm>
              <a:off x="2198688" y="1851025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Text Box 95"/>
            <p:cNvSpPr txBox="1">
              <a:spLocks noChangeArrowheads="1"/>
            </p:cNvSpPr>
            <p:nvPr/>
          </p:nvSpPr>
          <p:spPr bwMode="auto">
            <a:xfrm>
              <a:off x="2198688" y="2138363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Text Box 95"/>
            <p:cNvSpPr txBox="1">
              <a:spLocks noChangeArrowheads="1"/>
            </p:cNvSpPr>
            <p:nvPr/>
          </p:nvSpPr>
          <p:spPr bwMode="auto">
            <a:xfrm>
              <a:off x="2198688" y="2282825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uppieren 15"/>
          <p:cNvGrpSpPr>
            <a:grpSpLocks/>
          </p:cNvGrpSpPr>
          <p:nvPr/>
        </p:nvGrpSpPr>
        <p:grpSpPr bwMode="auto">
          <a:xfrm>
            <a:off x="3267387" y="4202424"/>
            <a:ext cx="330200" cy="517525"/>
            <a:chOff x="3563888" y="1851820"/>
            <a:chExt cx="329407" cy="517525"/>
          </a:xfrm>
        </p:grpSpPr>
        <p:sp>
          <p:nvSpPr>
            <p:cNvPr id="29" name="Ellipse 28"/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0" name="Rechteck 29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1" name="Rechteck 30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cxnSp>
        <p:nvCxnSpPr>
          <p:cNvPr id="114" name="Gewinkelte Verbindung 73"/>
          <p:cNvCxnSpPr>
            <a:cxnSpLocks noChangeShapeType="1"/>
            <a:stCxn id="22" idx="0"/>
          </p:cNvCxnSpPr>
          <p:nvPr/>
        </p:nvCxnSpPr>
        <p:spPr bwMode="auto">
          <a:xfrm rot="16200000" flipH="1">
            <a:off x="6037503" y="3771765"/>
            <a:ext cx="1878401" cy="31185"/>
          </a:xfrm>
          <a:prstGeom prst="bentConnector5">
            <a:avLst>
              <a:gd name="adj1" fmla="val -12170"/>
              <a:gd name="adj2" fmla="val 2194706"/>
              <a:gd name="adj3" fmla="val 73861"/>
            </a:avLst>
          </a:prstGeom>
          <a:noFill/>
          <a:ln w="31750">
            <a:solidFill>
              <a:srgbClr val="A6CE36"/>
            </a:solidFill>
            <a:miter lim="800000"/>
            <a:headEnd type="triangl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" name="Gewinkelte Verbindung 73"/>
          <p:cNvCxnSpPr>
            <a:cxnSpLocks noChangeShapeType="1"/>
            <a:stCxn id="125" idx="3"/>
          </p:cNvCxnSpPr>
          <p:nvPr/>
        </p:nvCxnSpPr>
        <p:spPr bwMode="auto">
          <a:xfrm>
            <a:off x="4746869" y="4835547"/>
            <a:ext cx="1674800" cy="524105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23" name="Gruppieren 122"/>
          <p:cNvGrpSpPr>
            <a:grpSpLocks noChangeAspect="1"/>
          </p:cNvGrpSpPr>
          <p:nvPr/>
        </p:nvGrpSpPr>
        <p:grpSpPr>
          <a:xfrm rot="20047697">
            <a:off x="3807403" y="4616423"/>
            <a:ext cx="904181" cy="500414"/>
            <a:chOff x="468313" y="2257326"/>
            <a:chExt cx="1336675" cy="739775"/>
          </a:xfrm>
        </p:grpSpPr>
        <p:sp>
          <p:nvSpPr>
            <p:cNvPr id="124" name="Rectangle 5"/>
            <p:cNvSpPr>
              <a:spLocks noChangeArrowheads="1"/>
            </p:cNvSpPr>
            <p:nvPr/>
          </p:nvSpPr>
          <p:spPr bwMode="auto">
            <a:xfrm>
              <a:off x="877888" y="2257326"/>
              <a:ext cx="823912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125" name="Rectangle 47"/>
            <p:cNvSpPr>
              <a:spLocks noChangeArrowheads="1"/>
            </p:cNvSpPr>
            <p:nvPr/>
          </p:nvSpPr>
          <p:spPr bwMode="auto">
            <a:xfrm>
              <a:off x="1701800" y="2854226"/>
              <a:ext cx="103188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6" name="Rectangle 48"/>
            <p:cNvSpPr>
              <a:spLocks noChangeArrowheads="1"/>
            </p:cNvSpPr>
            <p:nvPr/>
          </p:nvSpPr>
          <p:spPr bwMode="auto">
            <a:xfrm>
              <a:off x="1701800" y="2514501"/>
              <a:ext cx="71438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7" name="Rectangle 5"/>
            <p:cNvSpPr>
              <a:spLocks noChangeArrowheads="1"/>
            </p:cNvSpPr>
            <p:nvPr/>
          </p:nvSpPr>
          <p:spPr bwMode="auto">
            <a:xfrm>
              <a:off x="468313" y="2379563"/>
              <a:ext cx="411162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cxnSp>
        <p:nvCxnSpPr>
          <p:cNvPr id="129" name="Gewinkelte Verbindung 73"/>
          <p:cNvCxnSpPr>
            <a:cxnSpLocks noChangeShapeType="1"/>
            <a:stCxn id="31" idx="0"/>
            <a:endCxn id="21" idx="1"/>
          </p:cNvCxnSpPr>
          <p:nvPr/>
        </p:nvCxnSpPr>
        <p:spPr bwMode="auto">
          <a:xfrm rot="5400000" flipH="1" flipV="1">
            <a:off x="4672463" y="2432888"/>
            <a:ext cx="529560" cy="3009510"/>
          </a:xfrm>
          <a:prstGeom prst="bentConnector2">
            <a:avLst/>
          </a:prstGeom>
          <a:noFill/>
          <a:ln w="31750">
            <a:solidFill>
              <a:srgbClr val="A6CE36"/>
            </a:solidFill>
            <a:miter lim="800000"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Gewinkelte Verbindung 73"/>
          <p:cNvCxnSpPr>
            <a:cxnSpLocks noChangeShapeType="1"/>
            <a:stCxn id="8" idx="1"/>
          </p:cNvCxnSpPr>
          <p:nvPr/>
        </p:nvCxnSpPr>
        <p:spPr bwMode="auto">
          <a:xfrm rot="10800000" flipH="1">
            <a:off x="2010774" y="3255948"/>
            <a:ext cx="4418512" cy="2473856"/>
          </a:xfrm>
          <a:prstGeom prst="bentConnector3">
            <a:avLst>
              <a:gd name="adj1" fmla="val -5174"/>
            </a:avLst>
          </a:prstGeom>
          <a:noFill/>
          <a:ln w="31750">
            <a:solidFill>
              <a:srgbClr val="A6CE36"/>
            </a:solidFill>
            <a:miter lim="800000"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32" name="Gruppieren 131"/>
          <p:cNvGrpSpPr/>
          <p:nvPr/>
        </p:nvGrpSpPr>
        <p:grpSpPr>
          <a:xfrm>
            <a:off x="6361789" y="4456583"/>
            <a:ext cx="2159935" cy="1671121"/>
            <a:chOff x="5447435" y="2189543"/>
            <a:chExt cx="2159935" cy="1671121"/>
          </a:xfrm>
        </p:grpSpPr>
        <p:grpSp>
          <p:nvGrpSpPr>
            <p:cNvPr id="133" name="Gruppieren 132"/>
            <p:cNvGrpSpPr/>
            <p:nvPr/>
          </p:nvGrpSpPr>
          <p:grpSpPr>
            <a:xfrm>
              <a:off x="5447435" y="2189543"/>
              <a:ext cx="2159935" cy="1671121"/>
              <a:chOff x="6516521" y="2477959"/>
              <a:chExt cx="2159935" cy="1671121"/>
            </a:xfrm>
          </p:grpSpPr>
          <p:sp>
            <p:nvSpPr>
              <p:cNvPr id="136" name="Rectangle 64"/>
              <p:cNvSpPr>
                <a:spLocks noChangeArrowheads="1"/>
              </p:cNvSpPr>
              <p:nvPr/>
            </p:nvSpPr>
            <p:spPr bwMode="auto">
              <a:xfrm>
                <a:off x="6732396" y="2783880"/>
                <a:ext cx="1944060" cy="1149028"/>
              </a:xfrm>
              <a:prstGeom prst="rect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18000" anchor="t" anchorCtr="0"/>
              <a:lstStyle/>
              <a:p>
                <a:pPr algn="r"/>
                <a:r>
                  <a:rPr lang="de-DE" sz="1100">
                    <a:solidFill>
                      <a:schemeClr val="bg1"/>
                    </a:solidFill>
                  </a:rPr>
                  <a:t>Frame grabber</a:t>
                </a:r>
                <a:endParaRPr lang="de-DE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7" name="Rectangle 65"/>
              <p:cNvSpPr>
                <a:spLocks noChangeArrowheads="1"/>
              </p:cNvSpPr>
              <p:nvPr/>
            </p:nvSpPr>
            <p:spPr bwMode="auto">
              <a:xfrm>
                <a:off x="6920592" y="3947243"/>
                <a:ext cx="127658" cy="108000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8" name="Rectangle 66"/>
              <p:cNvSpPr>
                <a:spLocks noChangeArrowheads="1"/>
              </p:cNvSpPr>
              <p:nvPr/>
            </p:nvSpPr>
            <p:spPr bwMode="auto">
              <a:xfrm>
                <a:off x="7110498" y="3947243"/>
                <a:ext cx="288000" cy="108000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9" name="Rectangle 68"/>
              <p:cNvSpPr>
                <a:spLocks noChangeArrowheads="1"/>
              </p:cNvSpPr>
              <p:nvPr/>
            </p:nvSpPr>
            <p:spPr bwMode="auto">
              <a:xfrm>
                <a:off x="6660965" y="2710805"/>
                <a:ext cx="52053" cy="1438275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0" name="Rectangle 69"/>
              <p:cNvSpPr>
                <a:spLocks noChangeArrowheads="1"/>
              </p:cNvSpPr>
              <p:nvPr/>
            </p:nvSpPr>
            <p:spPr bwMode="auto">
              <a:xfrm>
                <a:off x="6516521" y="2710805"/>
                <a:ext cx="144445" cy="36538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1" name="Rectangle 70"/>
              <p:cNvSpPr>
                <a:spLocks noChangeArrowheads="1"/>
              </p:cNvSpPr>
              <p:nvPr/>
            </p:nvSpPr>
            <p:spPr bwMode="auto">
              <a:xfrm>
                <a:off x="6603396" y="3352318"/>
                <a:ext cx="55983" cy="78794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3" name="Rectangle 72"/>
              <p:cNvSpPr>
                <a:spLocks noChangeArrowheads="1"/>
              </p:cNvSpPr>
              <p:nvPr/>
            </p:nvSpPr>
            <p:spPr bwMode="auto">
              <a:xfrm>
                <a:off x="6840405" y="2729073"/>
                <a:ext cx="683923" cy="88165"/>
              </a:xfrm>
              <a:prstGeom prst="rect">
                <a:avLst/>
              </a:prstGeom>
              <a:gradFill rotWithShape="1">
                <a:gsLst>
                  <a:gs pos="0">
                    <a:srgbClr val="B4D656"/>
                  </a:gs>
                  <a:gs pos="100000">
                    <a:srgbClr val="94B92D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45" name="Group 107"/>
              <p:cNvGrpSpPr>
                <a:grpSpLocks/>
              </p:cNvGrpSpPr>
              <p:nvPr/>
            </p:nvGrpSpPr>
            <p:grpSpPr bwMode="auto">
              <a:xfrm>
                <a:off x="7773491" y="3275459"/>
                <a:ext cx="542925" cy="539750"/>
                <a:chOff x="2018" y="1480"/>
                <a:chExt cx="342" cy="340"/>
              </a:xfrm>
            </p:grpSpPr>
            <p:sp>
              <p:nvSpPr>
                <p:cNvPr id="148" name="Line 108"/>
                <p:cNvSpPr>
                  <a:spLocks noChangeShapeType="1"/>
                </p:cNvSpPr>
                <p:nvPr/>
              </p:nvSpPr>
              <p:spPr bwMode="auto">
                <a:xfrm flipV="1">
                  <a:off x="210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49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213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0" name="Line 110"/>
                <p:cNvSpPr>
                  <a:spLocks noChangeShapeType="1"/>
                </p:cNvSpPr>
                <p:nvPr/>
              </p:nvSpPr>
              <p:spPr bwMode="auto">
                <a:xfrm flipV="1">
                  <a:off x="2162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1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2188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2" name="Line 112"/>
                <p:cNvSpPr>
                  <a:spLocks noChangeShapeType="1"/>
                </p:cNvSpPr>
                <p:nvPr/>
              </p:nvSpPr>
              <p:spPr bwMode="auto">
                <a:xfrm flipV="1">
                  <a:off x="2211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3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2216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4" name="Line 114"/>
                <p:cNvSpPr>
                  <a:spLocks noChangeShapeType="1"/>
                </p:cNvSpPr>
                <p:nvPr/>
              </p:nvSpPr>
              <p:spPr bwMode="auto">
                <a:xfrm flipV="1">
                  <a:off x="2242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5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2269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6" name="Line 116"/>
                <p:cNvSpPr>
                  <a:spLocks noChangeShapeType="1"/>
                </p:cNvSpPr>
                <p:nvPr/>
              </p:nvSpPr>
              <p:spPr bwMode="auto">
                <a:xfrm flipV="1">
                  <a:off x="2295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7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2318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8" name="Line 11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66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9" name="Line 11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69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0" name="Line 12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18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1" name="Line 12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44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2" name="Line 12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6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3" name="Line 12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56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4" name="Line 12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5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5" name="Line 12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14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6" name="Line 126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4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7" name="Line 12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6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8" name="Text Box 128"/>
                <p:cNvSpPr txBox="1">
                  <a:spLocks noChangeArrowheads="1"/>
                </p:cNvSpPr>
                <p:nvPr/>
              </p:nvSpPr>
              <p:spPr bwMode="auto">
                <a:xfrm>
                  <a:off x="2042" y="1503"/>
                  <a:ext cx="292" cy="294"/>
                </a:xfrm>
                <a:prstGeom prst="rect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>
                  <a:defPPr>
                    <a:defRPr lang="de-DE"/>
                  </a:defPPr>
                  <a:lvl1pPr eaLnBrk="1" hangingPunct="1">
                    <a:spcBef>
                      <a:spcPct val="50000"/>
                    </a:spcBef>
                    <a:defRPr sz="900"/>
                  </a:lvl1pPr>
                  <a:lvl2pPr marL="742950" indent="-285750" eaLnBrk="0" hangingPunct="0"/>
                  <a:lvl3pPr marL="1143000" indent="-228600" eaLnBrk="0" hangingPunct="0"/>
                  <a:lvl4pPr marL="1600200" indent="-228600" eaLnBrk="0" hangingPunct="0"/>
                  <a:lvl5pPr marL="2057400" indent="-228600" eaLnBrk="0" hangingPunct="0"/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9pPr>
                </a:lstStyle>
                <a:p>
                  <a:r>
                    <a:rPr lang="de-DE" sz="1100" b="1" dirty="0"/>
                    <a:t>FPGA</a:t>
                  </a:r>
                </a:p>
              </p:txBody>
            </p:sp>
            <p:sp>
              <p:nvSpPr>
                <p:cNvPr id="169" name="Line 12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6" y="161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0" name="Line 13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6" y="163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1" name="Line 13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50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2" name="Line 13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53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3" name="Line 133"/>
                <p:cNvSpPr>
                  <a:spLocks noChangeShapeType="1"/>
                </p:cNvSpPr>
                <p:nvPr/>
              </p:nvSpPr>
              <p:spPr bwMode="auto">
                <a:xfrm flipV="1">
                  <a:off x="205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4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208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5" name="Line 135"/>
                <p:cNvSpPr>
                  <a:spLocks noChangeShapeType="1"/>
                </p:cNvSpPr>
                <p:nvPr/>
              </p:nvSpPr>
              <p:spPr bwMode="auto">
                <a:xfrm flipV="1">
                  <a:off x="2164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6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2190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7" name="Line 13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8" y="156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8" name="Line 13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8" y="15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9" name="Line 13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9" y="150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0" name="Line 14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9" y="153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1" name="Line 14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73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2" name="Line 14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76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3" name="Line 14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4" name="Line 14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71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5" name="Line 145"/>
                <p:cNvSpPr>
                  <a:spLocks noChangeShapeType="1"/>
                </p:cNvSpPr>
                <p:nvPr/>
              </p:nvSpPr>
              <p:spPr bwMode="auto">
                <a:xfrm flipV="1">
                  <a:off x="2112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6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2138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7" name="Line 147"/>
                <p:cNvSpPr>
                  <a:spLocks noChangeShapeType="1"/>
                </p:cNvSpPr>
                <p:nvPr/>
              </p:nvSpPr>
              <p:spPr bwMode="auto">
                <a:xfrm flipV="1">
                  <a:off x="2060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8" name="Line 148"/>
                <p:cNvSpPr>
                  <a:spLocks noChangeShapeType="1"/>
                </p:cNvSpPr>
                <p:nvPr/>
              </p:nvSpPr>
              <p:spPr bwMode="auto">
                <a:xfrm flipV="1">
                  <a:off x="2086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9" name="Line 149"/>
                <p:cNvSpPr>
                  <a:spLocks noChangeShapeType="1"/>
                </p:cNvSpPr>
                <p:nvPr/>
              </p:nvSpPr>
              <p:spPr bwMode="auto">
                <a:xfrm flipV="1">
                  <a:off x="228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0" name="Line 150"/>
                <p:cNvSpPr>
                  <a:spLocks noChangeShapeType="1"/>
                </p:cNvSpPr>
                <p:nvPr/>
              </p:nvSpPr>
              <p:spPr bwMode="auto">
                <a:xfrm flipV="1">
                  <a:off x="231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1" name="Line 151"/>
                <p:cNvSpPr>
                  <a:spLocks noChangeShapeType="1"/>
                </p:cNvSpPr>
                <p:nvPr/>
              </p:nvSpPr>
              <p:spPr bwMode="auto">
                <a:xfrm flipV="1">
                  <a:off x="2237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2" name="Line 152"/>
                <p:cNvSpPr>
                  <a:spLocks noChangeShapeType="1"/>
                </p:cNvSpPr>
                <p:nvPr/>
              </p:nvSpPr>
              <p:spPr bwMode="auto">
                <a:xfrm flipV="1">
                  <a:off x="2263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</p:grpSp>
          <p:cxnSp>
            <p:nvCxnSpPr>
              <p:cNvPr id="146" name="Gewinkelte Verbindung 73"/>
              <p:cNvCxnSpPr>
                <a:cxnSpLocks noChangeShapeType="1"/>
              </p:cNvCxnSpPr>
              <p:nvPr/>
            </p:nvCxnSpPr>
            <p:spPr bwMode="auto">
              <a:xfrm>
                <a:off x="7165133" y="2859707"/>
                <a:ext cx="597716" cy="571404"/>
              </a:xfrm>
              <a:prstGeom prst="bentConnector3">
                <a:avLst>
                  <a:gd name="adj1" fmla="val -1984"/>
                </a:avLst>
              </a:prstGeom>
              <a:noFill/>
              <a:ln w="31750">
                <a:solidFill>
                  <a:srgbClr val="FF0000"/>
                </a:solidFill>
                <a:miter lim="800000"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Textfeld 146"/>
              <p:cNvSpPr txBox="1"/>
              <p:nvPr/>
            </p:nvSpPr>
            <p:spPr>
              <a:xfrm>
                <a:off x="7139549" y="2477959"/>
                <a:ext cx="54393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100" dirty="0"/>
                  <a:t>GPIO</a:t>
                </a:r>
              </a:p>
            </p:txBody>
          </p:sp>
        </p:grpSp>
        <p:cxnSp>
          <p:nvCxnSpPr>
            <p:cNvPr id="134" name="Gerade Verbindung mit Pfeil 133"/>
            <p:cNvCxnSpPr/>
            <p:nvPr/>
          </p:nvCxnSpPr>
          <p:spPr>
            <a:xfrm flipV="1">
              <a:off x="5696510" y="3428816"/>
              <a:ext cx="1016300" cy="1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5" name="Rectangle 70"/>
            <p:cNvSpPr>
              <a:spLocks noChangeArrowheads="1"/>
            </p:cNvSpPr>
            <p:nvPr/>
          </p:nvSpPr>
          <p:spPr bwMode="auto">
            <a:xfrm>
              <a:off x="5520338" y="2603719"/>
              <a:ext cx="72594" cy="308157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95" name="Textfeld 194"/>
          <p:cNvSpPr txBox="1"/>
          <p:nvPr/>
        </p:nvSpPr>
        <p:spPr>
          <a:xfrm>
            <a:off x="6034813" y="4814080"/>
            <a:ext cx="5439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Front GPIO</a:t>
            </a:r>
            <a:endParaRPr lang="de-DE" sz="1100" dirty="0"/>
          </a:p>
        </p:txBody>
      </p:sp>
      <p:grpSp>
        <p:nvGrpSpPr>
          <p:cNvPr id="202" name="Gruppieren 71"/>
          <p:cNvGrpSpPr>
            <a:grpSpLocks/>
          </p:cNvGrpSpPr>
          <p:nvPr/>
        </p:nvGrpSpPr>
        <p:grpSpPr bwMode="auto">
          <a:xfrm>
            <a:off x="6535965" y="6107617"/>
            <a:ext cx="2324100" cy="117475"/>
            <a:chOff x="1024285" y="3479006"/>
            <a:chExt cx="2323579" cy="117157"/>
          </a:xfrm>
        </p:grpSpPr>
        <p:sp>
          <p:nvSpPr>
            <p:cNvPr id="203" name="Rectangle 172"/>
            <p:cNvSpPr>
              <a:spLocks noChangeArrowheads="1"/>
            </p:cNvSpPr>
            <p:nvPr/>
          </p:nvSpPr>
          <p:spPr bwMode="auto">
            <a:xfrm>
              <a:off x="1167160" y="3479006"/>
              <a:ext cx="649288" cy="71438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4" name="Rectangle 173"/>
            <p:cNvSpPr>
              <a:spLocks noChangeArrowheads="1"/>
            </p:cNvSpPr>
            <p:nvPr/>
          </p:nvSpPr>
          <p:spPr bwMode="auto">
            <a:xfrm>
              <a:off x="1024285" y="3550444"/>
              <a:ext cx="2323579" cy="45719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209" name="Textfeld 208"/>
          <p:cNvSpPr txBox="1"/>
          <p:nvPr/>
        </p:nvSpPr>
        <p:spPr>
          <a:xfrm>
            <a:off x="3948214" y="3009494"/>
            <a:ext cx="9001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Trigger IN</a:t>
            </a:r>
            <a:endParaRPr lang="de-DE" sz="1100" dirty="0"/>
          </a:p>
        </p:txBody>
      </p:sp>
      <p:sp>
        <p:nvSpPr>
          <p:cNvPr id="210" name="Textfeld 209"/>
          <p:cNvSpPr txBox="1"/>
          <p:nvPr/>
        </p:nvSpPr>
        <p:spPr>
          <a:xfrm>
            <a:off x="4476629" y="3443905"/>
            <a:ext cx="9001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Trigger OUT</a:t>
            </a:r>
            <a:endParaRPr lang="de-DE" sz="1100" dirty="0"/>
          </a:p>
        </p:txBody>
      </p:sp>
      <p:sp>
        <p:nvSpPr>
          <p:cNvPr id="217" name="Textfeld 216"/>
          <p:cNvSpPr txBox="1"/>
          <p:nvPr/>
        </p:nvSpPr>
        <p:spPr>
          <a:xfrm>
            <a:off x="4825579" y="4621803"/>
            <a:ext cx="9001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Video data / Cam trigger</a:t>
            </a:r>
            <a:endParaRPr lang="de-DE" sz="1100" dirty="0"/>
          </a:p>
        </p:txBody>
      </p:sp>
      <p:sp>
        <p:nvSpPr>
          <p:cNvPr id="219" name="Textfeld 218"/>
          <p:cNvSpPr txBox="1"/>
          <p:nvPr/>
        </p:nvSpPr>
        <p:spPr>
          <a:xfrm>
            <a:off x="6463470" y="3646164"/>
            <a:ext cx="8844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>
                <a:solidFill>
                  <a:schemeClr val="bg1"/>
                </a:solidFill>
              </a:rPr>
              <a:t>Trigger </a:t>
            </a:r>
          </a:p>
          <a:p>
            <a:pPr algn="r"/>
            <a:r>
              <a:rPr lang="de-DE" sz="1100">
                <a:solidFill>
                  <a:schemeClr val="bg1"/>
                </a:solidFill>
              </a:rPr>
              <a:t>board</a:t>
            </a:r>
            <a:endParaRPr lang="de-DE" sz="1100" dirty="0">
              <a:solidFill>
                <a:schemeClr val="bg1"/>
              </a:solidFill>
            </a:endParaRPr>
          </a:p>
        </p:txBody>
      </p:sp>
      <p:sp>
        <p:nvSpPr>
          <p:cNvPr id="220" name="Textfeld 219"/>
          <p:cNvSpPr txBox="1"/>
          <p:nvPr/>
        </p:nvSpPr>
        <p:spPr>
          <a:xfrm>
            <a:off x="7605813" y="2941125"/>
            <a:ext cx="8573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34-pin flat band cable</a:t>
            </a:r>
          </a:p>
        </p:txBody>
      </p:sp>
      <p:sp>
        <p:nvSpPr>
          <p:cNvPr id="109" name="Rectangle 70">
            <a:extLst>
              <a:ext uri="{FF2B5EF4-FFF2-40B4-BE49-F238E27FC236}">
                <a16:creationId xmlns:a16="http://schemas.microsoft.com/office/drawing/2014/main" id="{0C35AEE9-B473-4E8C-A714-7FD314387D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7334" y="5453577"/>
            <a:ext cx="55983" cy="7879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1" name="Rectangle 70">
            <a:extLst>
              <a:ext uri="{FF2B5EF4-FFF2-40B4-BE49-F238E27FC236}">
                <a16:creationId xmlns:a16="http://schemas.microsoft.com/office/drawing/2014/main" id="{5F8EE9C0-9E57-49CA-927B-2764FE297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7333" y="5571370"/>
            <a:ext cx="55983" cy="7879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2" name="Rectangle 70">
            <a:extLst>
              <a:ext uri="{FF2B5EF4-FFF2-40B4-BE49-F238E27FC236}">
                <a16:creationId xmlns:a16="http://schemas.microsoft.com/office/drawing/2014/main" id="{524FA9A3-2D52-42D7-9874-A67A1BF9D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7333" y="5692347"/>
            <a:ext cx="55983" cy="7879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3" name="Rectangle 70">
            <a:extLst>
              <a:ext uri="{FF2B5EF4-FFF2-40B4-BE49-F238E27FC236}">
                <a16:creationId xmlns:a16="http://schemas.microsoft.com/office/drawing/2014/main" id="{2DE69860-9964-48B4-A6CF-1F1E89F157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5443" y="5803179"/>
            <a:ext cx="55983" cy="7879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924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 Box 123"/>
          <p:cNvSpPr txBox="1">
            <a:spLocks noChangeArrowheads="1"/>
          </p:cNvSpPr>
          <p:nvPr/>
        </p:nvSpPr>
        <p:spPr bwMode="auto">
          <a:xfrm>
            <a:off x="6044726" y="2350088"/>
            <a:ext cx="2879932" cy="3982340"/>
          </a:xfrm>
          <a:prstGeom prst="rect">
            <a:avLst/>
          </a:prstGeom>
          <a:gradFill rotWithShape="1">
            <a:gsLst>
              <a:gs pos="0">
                <a:srgbClr val="C9C9C9"/>
              </a:gs>
              <a:gs pos="100000">
                <a:srgbClr val="EAEAEA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de-DE" sz="1200"/>
              <a:t>Host PC</a:t>
            </a:r>
          </a:p>
        </p:txBody>
      </p:sp>
      <p:grpSp>
        <p:nvGrpSpPr>
          <p:cNvPr id="7" name="Gruppieren 6"/>
          <p:cNvGrpSpPr>
            <a:grpSpLocks noChangeAspect="1"/>
          </p:cNvGrpSpPr>
          <p:nvPr/>
        </p:nvGrpSpPr>
        <p:grpSpPr>
          <a:xfrm>
            <a:off x="2010774" y="5418035"/>
            <a:ext cx="2390994" cy="623538"/>
            <a:chOff x="536575" y="3767138"/>
            <a:chExt cx="1655763" cy="431800"/>
          </a:xfrm>
        </p:grpSpPr>
        <p:sp>
          <p:nvSpPr>
            <p:cNvPr id="8" name="AutoShape 54"/>
            <p:cNvSpPr>
              <a:spLocks noChangeArrowheads="1"/>
            </p:cNvSpPr>
            <p:nvPr/>
          </p:nvSpPr>
          <p:spPr bwMode="auto">
            <a:xfrm>
              <a:off x="536575" y="3767138"/>
              <a:ext cx="1655763" cy="4318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" name="AutoShape 54"/>
            <p:cNvSpPr>
              <a:spLocks noChangeArrowheads="1"/>
            </p:cNvSpPr>
            <p:nvPr/>
          </p:nvSpPr>
          <p:spPr bwMode="auto">
            <a:xfrm>
              <a:off x="577850" y="3805238"/>
              <a:ext cx="1573214" cy="360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DBDBDB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Oval 51"/>
            <p:cNvSpPr>
              <a:spLocks noChangeArrowheads="1"/>
            </p:cNvSpPr>
            <p:nvPr/>
          </p:nvSpPr>
          <p:spPr bwMode="auto">
            <a:xfrm>
              <a:off x="576263" y="3802063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" name="Oval 55"/>
            <p:cNvSpPr>
              <a:spLocks noChangeArrowheads="1"/>
            </p:cNvSpPr>
            <p:nvPr/>
          </p:nvSpPr>
          <p:spPr bwMode="auto">
            <a:xfrm>
              <a:off x="1790700" y="3805238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12" name="Titel 1"/>
          <p:cNvSpPr txBox="1">
            <a:spLocks/>
          </p:cNvSpPr>
          <p:nvPr/>
        </p:nvSpPr>
        <p:spPr bwMode="auto">
          <a:xfrm>
            <a:off x="2443217" y="403240"/>
            <a:ext cx="8202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/>
              <a:t>Trigger  GPIO Out</a:t>
            </a:r>
          </a:p>
        </p:txBody>
      </p:sp>
      <p:sp>
        <p:nvSpPr>
          <p:cNvPr id="15" name="Foliennummernplatzhalter 4"/>
          <p:cNvSpPr txBox="1">
            <a:spLocks/>
          </p:cNvSpPr>
          <p:nvPr/>
        </p:nvSpPr>
        <p:spPr>
          <a:xfrm>
            <a:off x="8523341" y="6594490"/>
            <a:ext cx="2122488" cy="1968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739963D-331D-4183-946A-901ABAB9DA10}" type="slidenum">
              <a:rPr lang="de-DE"/>
              <a:pPr>
                <a:defRPr/>
              </a:pPr>
              <a:t>14</a:t>
            </a:fld>
            <a:endParaRPr lang="de-DE"/>
          </a:p>
        </p:txBody>
      </p:sp>
      <p:grpSp>
        <p:nvGrpSpPr>
          <p:cNvPr id="16" name="Gruppieren 5"/>
          <p:cNvGrpSpPr>
            <a:grpSpLocks/>
          </p:cNvGrpSpPr>
          <p:nvPr/>
        </p:nvGrpSpPr>
        <p:grpSpPr bwMode="auto">
          <a:xfrm>
            <a:off x="6370562" y="2830695"/>
            <a:ext cx="922337" cy="1438275"/>
            <a:chOff x="1931988" y="1404938"/>
            <a:chExt cx="922337" cy="1438275"/>
          </a:xfrm>
        </p:grpSpPr>
        <p:sp>
          <p:nvSpPr>
            <p:cNvPr id="17" name="Rectangle 64"/>
            <p:cNvSpPr>
              <a:spLocks noChangeArrowheads="1"/>
            </p:cNvSpPr>
            <p:nvPr/>
          </p:nvSpPr>
          <p:spPr bwMode="auto">
            <a:xfrm>
              <a:off x="2147888" y="1477963"/>
              <a:ext cx="706437" cy="1147762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" name="Rectangle 68"/>
            <p:cNvSpPr>
              <a:spLocks noChangeArrowheads="1"/>
            </p:cNvSpPr>
            <p:nvPr/>
          </p:nvSpPr>
          <p:spPr bwMode="auto">
            <a:xfrm>
              <a:off x="2076450" y="1404938"/>
              <a:ext cx="52388" cy="143827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" name="Rectangle 69"/>
            <p:cNvSpPr>
              <a:spLocks noChangeArrowheads="1"/>
            </p:cNvSpPr>
            <p:nvPr/>
          </p:nvSpPr>
          <p:spPr bwMode="auto">
            <a:xfrm>
              <a:off x="1931988" y="1404938"/>
              <a:ext cx="144462" cy="36512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" name="Rectangle 70"/>
            <p:cNvSpPr>
              <a:spLocks noChangeArrowheads="1"/>
            </p:cNvSpPr>
            <p:nvPr/>
          </p:nvSpPr>
          <p:spPr bwMode="auto">
            <a:xfrm>
              <a:off x="2003425" y="1706563"/>
              <a:ext cx="71438" cy="252412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" name="Rectangle 71"/>
            <p:cNvSpPr>
              <a:spLocks noChangeArrowheads="1"/>
            </p:cNvSpPr>
            <p:nvPr/>
          </p:nvSpPr>
          <p:spPr bwMode="auto">
            <a:xfrm>
              <a:off x="2003425" y="2120900"/>
              <a:ext cx="71438" cy="252413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" name="Rectangle 72"/>
            <p:cNvSpPr>
              <a:spLocks noChangeArrowheads="1"/>
            </p:cNvSpPr>
            <p:nvPr/>
          </p:nvSpPr>
          <p:spPr bwMode="auto">
            <a:xfrm>
              <a:off x="2292350" y="1422400"/>
              <a:ext cx="460375" cy="88900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" name="Text Box 95"/>
            <p:cNvSpPr txBox="1">
              <a:spLocks noChangeArrowheads="1"/>
            </p:cNvSpPr>
            <p:nvPr/>
          </p:nvSpPr>
          <p:spPr bwMode="auto">
            <a:xfrm>
              <a:off x="2414588" y="1670050"/>
              <a:ext cx="250825" cy="252413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 Box 95"/>
            <p:cNvSpPr txBox="1">
              <a:spLocks noChangeArrowheads="1"/>
            </p:cNvSpPr>
            <p:nvPr/>
          </p:nvSpPr>
          <p:spPr bwMode="auto">
            <a:xfrm>
              <a:off x="2198688" y="1706563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Text Box 95"/>
            <p:cNvSpPr txBox="1">
              <a:spLocks noChangeArrowheads="1"/>
            </p:cNvSpPr>
            <p:nvPr/>
          </p:nvSpPr>
          <p:spPr bwMode="auto">
            <a:xfrm>
              <a:off x="2198688" y="1851025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Text Box 95"/>
            <p:cNvSpPr txBox="1">
              <a:spLocks noChangeArrowheads="1"/>
            </p:cNvSpPr>
            <p:nvPr/>
          </p:nvSpPr>
          <p:spPr bwMode="auto">
            <a:xfrm>
              <a:off x="2198688" y="2138363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Text Box 95"/>
            <p:cNvSpPr txBox="1">
              <a:spLocks noChangeArrowheads="1"/>
            </p:cNvSpPr>
            <p:nvPr/>
          </p:nvSpPr>
          <p:spPr bwMode="auto">
            <a:xfrm>
              <a:off x="2198688" y="2282825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uppieren 15"/>
          <p:cNvGrpSpPr>
            <a:grpSpLocks/>
          </p:cNvGrpSpPr>
          <p:nvPr/>
        </p:nvGrpSpPr>
        <p:grpSpPr bwMode="auto">
          <a:xfrm>
            <a:off x="3267387" y="4202424"/>
            <a:ext cx="330200" cy="517525"/>
            <a:chOff x="3563888" y="1851820"/>
            <a:chExt cx="329407" cy="517525"/>
          </a:xfrm>
        </p:grpSpPr>
        <p:sp>
          <p:nvSpPr>
            <p:cNvPr id="29" name="Ellipse 28"/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0" name="Rechteck 29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1" name="Rechteck 30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cxnSp>
        <p:nvCxnSpPr>
          <p:cNvPr id="114" name="Gewinkelte Verbindung 73"/>
          <p:cNvCxnSpPr>
            <a:cxnSpLocks noChangeShapeType="1"/>
            <a:stCxn id="22" idx="0"/>
          </p:cNvCxnSpPr>
          <p:nvPr/>
        </p:nvCxnSpPr>
        <p:spPr bwMode="auto">
          <a:xfrm rot="16200000" flipH="1">
            <a:off x="6037503" y="3771765"/>
            <a:ext cx="1878401" cy="31185"/>
          </a:xfrm>
          <a:prstGeom prst="bentConnector5">
            <a:avLst>
              <a:gd name="adj1" fmla="val -12170"/>
              <a:gd name="adj2" fmla="val 2194706"/>
              <a:gd name="adj3" fmla="val 73861"/>
            </a:avLst>
          </a:prstGeom>
          <a:noFill/>
          <a:ln w="31750">
            <a:solidFill>
              <a:srgbClr val="A6CE36"/>
            </a:solidFill>
            <a:miter lim="800000"/>
            <a:headEnd type="triangl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" name="Gewinkelte Verbindung 73"/>
          <p:cNvCxnSpPr>
            <a:cxnSpLocks noChangeShapeType="1"/>
            <a:stCxn id="125" idx="3"/>
          </p:cNvCxnSpPr>
          <p:nvPr/>
        </p:nvCxnSpPr>
        <p:spPr bwMode="auto">
          <a:xfrm>
            <a:off x="4746869" y="4835547"/>
            <a:ext cx="1674800" cy="524105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23" name="Gruppieren 122"/>
          <p:cNvGrpSpPr>
            <a:grpSpLocks noChangeAspect="1"/>
          </p:cNvGrpSpPr>
          <p:nvPr/>
        </p:nvGrpSpPr>
        <p:grpSpPr>
          <a:xfrm rot="20047697">
            <a:off x="3807403" y="4616423"/>
            <a:ext cx="904181" cy="500414"/>
            <a:chOff x="468313" y="2257326"/>
            <a:chExt cx="1336675" cy="739775"/>
          </a:xfrm>
        </p:grpSpPr>
        <p:sp>
          <p:nvSpPr>
            <p:cNvPr id="124" name="Rectangle 5"/>
            <p:cNvSpPr>
              <a:spLocks noChangeArrowheads="1"/>
            </p:cNvSpPr>
            <p:nvPr/>
          </p:nvSpPr>
          <p:spPr bwMode="auto">
            <a:xfrm>
              <a:off x="877888" y="2257326"/>
              <a:ext cx="823912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125" name="Rectangle 47"/>
            <p:cNvSpPr>
              <a:spLocks noChangeArrowheads="1"/>
            </p:cNvSpPr>
            <p:nvPr/>
          </p:nvSpPr>
          <p:spPr bwMode="auto">
            <a:xfrm>
              <a:off x="1701800" y="2854226"/>
              <a:ext cx="103188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6" name="Rectangle 48"/>
            <p:cNvSpPr>
              <a:spLocks noChangeArrowheads="1"/>
            </p:cNvSpPr>
            <p:nvPr/>
          </p:nvSpPr>
          <p:spPr bwMode="auto">
            <a:xfrm>
              <a:off x="1701800" y="2514501"/>
              <a:ext cx="71438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7" name="Rectangle 5"/>
            <p:cNvSpPr>
              <a:spLocks noChangeArrowheads="1"/>
            </p:cNvSpPr>
            <p:nvPr/>
          </p:nvSpPr>
          <p:spPr bwMode="auto">
            <a:xfrm>
              <a:off x="468313" y="2379563"/>
              <a:ext cx="411162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cxnSp>
        <p:nvCxnSpPr>
          <p:cNvPr id="129" name="Gewinkelte Verbindung 73"/>
          <p:cNvCxnSpPr>
            <a:cxnSpLocks noChangeShapeType="1"/>
            <a:stCxn id="31" idx="0"/>
            <a:endCxn id="21" idx="1"/>
          </p:cNvCxnSpPr>
          <p:nvPr/>
        </p:nvCxnSpPr>
        <p:spPr bwMode="auto">
          <a:xfrm rot="5400000" flipH="1" flipV="1">
            <a:off x="4672463" y="2432888"/>
            <a:ext cx="529560" cy="3009510"/>
          </a:xfrm>
          <a:prstGeom prst="bentConnector2">
            <a:avLst/>
          </a:prstGeom>
          <a:noFill/>
          <a:ln w="31750">
            <a:solidFill>
              <a:srgbClr val="A6CE36"/>
            </a:solidFill>
            <a:miter lim="800000"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Gewinkelte Verbindung 73"/>
          <p:cNvCxnSpPr>
            <a:cxnSpLocks noChangeShapeType="1"/>
            <a:stCxn id="8" idx="1"/>
          </p:cNvCxnSpPr>
          <p:nvPr/>
        </p:nvCxnSpPr>
        <p:spPr bwMode="auto">
          <a:xfrm rot="10800000" flipH="1">
            <a:off x="2010774" y="3255948"/>
            <a:ext cx="4418512" cy="2473856"/>
          </a:xfrm>
          <a:prstGeom prst="bentConnector3">
            <a:avLst>
              <a:gd name="adj1" fmla="val -5174"/>
            </a:avLst>
          </a:prstGeom>
          <a:noFill/>
          <a:ln w="31750">
            <a:solidFill>
              <a:srgbClr val="A6CE36"/>
            </a:solidFill>
            <a:miter lim="800000"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32" name="Gruppieren 131"/>
          <p:cNvGrpSpPr/>
          <p:nvPr/>
        </p:nvGrpSpPr>
        <p:grpSpPr>
          <a:xfrm>
            <a:off x="6361789" y="4456583"/>
            <a:ext cx="2159935" cy="1671121"/>
            <a:chOff x="5447435" y="2189543"/>
            <a:chExt cx="2159935" cy="1671121"/>
          </a:xfrm>
        </p:grpSpPr>
        <p:grpSp>
          <p:nvGrpSpPr>
            <p:cNvPr id="133" name="Gruppieren 132"/>
            <p:cNvGrpSpPr/>
            <p:nvPr/>
          </p:nvGrpSpPr>
          <p:grpSpPr>
            <a:xfrm>
              <a:off x="5447435" y="2189543"/>
              <a:ext cx="2159935" cy="1671121"/>
              <a:chOff x="6516521" y="2477959"/>
              <a:chExt cx="2159935" cy="1671121"/>
            </a:xfrm>
          </p:grpSpPr>
          <p:sp>
            <p:nvSpPr>
              <p:cNvPr id="136" name="Rectangle 64"/>
              <p:cNvSpPr>
                <a:spLocks noChangeArrowheads="1"/>
              </p:cNvSpPr>
              <p:nvPr/>
            </p:nvSpPr>
            <p:spPr bwMode="auto">
              <a:xfrm>
                <a:off x="6732396" y="2783880"/>
                <a:ext cx="1944060" cy="1149028"/>
              </a:xfrm>
              <a:prstGeom prst="rect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18000" anchor="t" anchorCtr="0"/>
              <a:lstStyle/>
              <a:p>
                <a:pPr algn="r"/>
                <a:r>
                  <a:rPr lang="de-DE" sz="1100">
                    <a:solidFill>
                      <a:schemeClr val="bg1"/>
                    </a:solidFill>
                  </a:rPr>
                  <a:t>Frame grabber</a:t>
                </a:r>
                <a:endParaRPr lang="de-DE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7" name="Rectangle 65"/>
              <p:cNvSpPr>
                <a:spLocks noChangeArrowheads="1"/>
              </p:cNvSpPr>
              <p:nvPr/>
            </p:nvSpPr>
            <p:spPr bwMode="auto">
              <a:xfrm>
                <a:off x="6920592" y="3947243"/>
                <a:ext cx="127658" cy="108000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8" name="Rectangle 66"/>
              <p:cNvSpPr>
                <a:spLocks noChangeArrowheads="1"/>
              </p:cNvSpPr>
              <p:nvPr/>
            </p:nvSpPr>
            <p:spPr bwMode="auto">
              <a:xfrm>
                <a:off x="7110498" y="3947243"/>
                <a:ext cx="288000" cy="108000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9" name="Rectangle 68"/>
              <p:cNvSpPr>
                <a:spLocks noChangeArrowheads="1"/>
              </p:cNvSpPr>
              <p:nvPr/>
            </p:nvSpPr>
            <p:spPr bwMode="auto">
              <a:xfrm>
                <a:off x="6660965" y="2710805"/>
                <a:ext cx="52053" cy="1438275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0" name="Rectangle 69"/>
              <p:cNvSpPr>
                <a:spLocks noChangeArrowheads="1"/>
              </p:cNvSpPr>
              <p:nvPr/>
            </p:nvSpPr>
            <p:spPr bwMode="auto">
              <a:xfrm>
                <a:off x="6516521" y="2710805"/>
                <a:ext cx="144445" cy="36538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1" name="Rectangle 70"/>
              <p:cNvSpPr>
                <a:spLocks noChangeArrowheads="1"/>
              </p:cNvSpPr>
              <p:nvPr/>
            </p:nvSpPr>
            <p:spPr bwMode="auto">
              <a:xfrm>
                <a:off x="6603396" y="3352318"/>
                <a:ext cx="55983" cy="78794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3" name="Rectangle 72"/>
              <p:cNvSpPr>
                <a:spLocks noChangeArrowheads="1"/>
              </p:cNvSpPr>
              <p:nvPr/>
            </p:nvSpPr>
            <p:spPr bwMode="auto">
              <a:xfrm>
                <a:off x="6840405" y="2729073"/>
                <a:ext cx="683923" cy="88165"/>
              </a:xfrm>
              <a:prstGeom prst="rect">
                <a:avLst/>
              </a:prstGeom>
              <a:gradFill rotWithShape="1">
                <a:gsLst>
                  <a:gs pos="0">
                    <a:srgbClr val="B4D656"/>
                  </a:gs>
                  <a:gs pos="100000">
                    <a:srgbClr val="94B92D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45" name="Group 107"/>
              <p:cNvGrpSpPr>
                <a:grpSpLocks/>
              </p:cNvGrpSpPr>
              <p:nvPr/>
            </p:nvGrpSpPr>
            <p:grpSpPr bwMode="auto">
              <a:xfrm>
                <a:off x="7773491" y="3275459"/>
                <a:ext cx="542925" cy="539750"/>
                <a:chOff x="2018" y="1480"/>
                <a:chExt cx="342" cy="340"/>
              </a:xfrm>
            </p:grpSpPr>
            <p:sp>
              <p:nvSpPr>
                <p:cNvPr id="148" name="Line 108"/>
                <p:cNvSpPr>
                  <a:spLocks noChangeShapeType="1"/>
                </p:cNvSpPr>
                <p:nvPr/>
              </p:nvSpPr>
              <p:spPr bwMode="auto">
                <a:xfrm flipV="1">
                  <a:off x="210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49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213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0" name="Line 110"/>
                <p:cNvSpPr>
                  <a:spLocks noChangeShapeType="1"/>
                </p:cNvSpPr>
                <p:nvPr/>
              </p:nvSpPr>
              <p:spPr bwMode="auto">
                <a:xfrm flipV="1">
                  <a:off x="2162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1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2188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2" name="Line 112"/>
                <p:cNvSpPr>
                  <a:spLocks noChangeShapeType="1"/>
                </p:cNvSpPr>
                <p:nvPr/>
              </p:nvSpPr>
              <p:spPr bwMode="auto">
                <a:xfrm flipV="1">
                  <a:off x="2211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3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2216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4" name="Line 114"/>
                <p:cNvSpPr>
                  <a:spLocks noChangeShapeType="1"/>
                </p:cNvSpPr>
                <p:nvPr/>
              </p:nvSpPr>
              <p:spPr bwMode="auto">
                <a:xfrm flipV="1">
                  <a:off x="2242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5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2269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6" name="Line 116"/>
                <p:cNvSpPr>
                  <a:spLocks noChangeShapeType="1"/>
                </p:cNvSpPr>
                <p:nvPr/>
              </p:nvSpPr>
              <p:spPr bwMode="auto">
                <a:xfrm flipV="1">
                  <a:off x="2295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7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2318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8" name="Line 11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66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9" name="Line 11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69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0" name="Line 12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18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1" name="Line 12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44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2" name="Line 12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6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3" name="Line 12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56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4" name="Line 12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5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5" name="Line 12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14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6" name="Line 126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4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7" name="Line 12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6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8" name="Text Box 128"/>
                <p:cNvSpPr txBox="1">
                  <a:spLocks noChangeArrowheads="1"/>
                </p:cNvSpPr>
                <p:nvPr/>
              </p:nvSpPr>
              <p:spPr bwMode="auto">
                <a:xfrm>
                  <a:off x="2042" y="1503"/>
                  <a:ext cx="292" cy="294"/>
                </a:xfrm>
                <a:prstGeom prst="rect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>
                  <a:defPPr>
                    <a:defRPr lang="de-DE"/>
                  </a:defPPr>
                  <a:lvl1pPr eaLnBrk="1" hangingPunct="1">
                    <a:spcBef>
                      <a:spcPct val="50000"/>
                    </a:spcBef>
                    <a:defRPr sz="900"/>
                  </a:lvl1pPr>
                  <a:lvl2pPr marL="742950" indent="-285750" eaLnBrk="0" hangingPunct="0"/>
                  <a:lvl3pPr marL="1143000" indent="-228600" eaLnBrk="0" hangingPunct="0"/>
                  <a:lvl4pPr marL="1600200" indent="-228600" eaLnBrk="0" hangingPunct="0"/>
                  <a:lvl5pPr marL="2057400" indent="-228600" eaLnBrk="0" hangingPunct="0"/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9pPr>
                </a:lstStyle>
                <a:p>
                  <a:r>
                    <a:rPr lang="de-DE" sz="1100" b="1" dirty="0"/>
                    <a:t>FPGA</a:t>
                  </a:r>
                </a:p>
              </p:txBody>
            </p:sp>
            <p:sp>
              <p:nvSpPr>
                <p:cNvPr id="169" name="Line 12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6" y="161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0" name="Line 13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6" y="163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1" name="Line 13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50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2" name="Line 13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53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3" name="Line 133"/>
                <p:cNvSpPr>
                  <a:spLocks noChangeShapeType="1"/>
                </p:cNvSpPr>
                <p:nvPr/>
              </p:nvSpPr>
              <p:spPr bwMode="auto">
                <a:xfrm flipV="1">
                  <a:off x="205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4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208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5" name="Line 135"/>
                <p:cNvSpPr>
                  <a:spLocks noChangeShapeType="1"/>
                </p:cNvSpPr>
                <p:nvPr/>
              </p:nvSpPr>
              <p:spPr bwMode="auto">
                <a:xfrm flipV="1">
                  <a:off x="2164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6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2190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7" name="Line 13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8" y="156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8" name="Line 13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8" y="15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9" name="Line 13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9" y="150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0" name="Line 14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9" y="153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1" name="Line 14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73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2" name="Line 14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76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3" name="Line 14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4" name="Line 14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71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5" name="Line 145"/>
                <p:cNvSpPr>
                  <a:spLocks noChangeShapeType="1"/>
                </p:cNvSpPr>
                <p:nvPr/>
              </p:nvSpPr>
              <p:spPr bwMode="auto">
                <a:xfrm flipV="1">
                  <a:off x="2112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6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2138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7" name="Line 147"/>
                <p:cNvSpPr>
                  <a:spLocks noChangeShapeType="1"/>
                </p:cNvSpPr>
                <p:nvPr/>
              </p:nvSpPr>
              <p:spPr bwMode="auto">
                <a:xfrm flipV="1">
                  <a:off x="2060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8" name="Line 148"/>
                <p:cNvSpPr>
                  <a:spLocks noChangeShapeType="1"/>
                </p:cNvSpPr>
                <p:nvPr/>
              </p:nvSpPr>
              <p:spPr bwMode="auto">
                <a:xfrm flipV="1">
                  <a:off x="2086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9" name="Line 149"/>
                <p:cNvSpPr>
                  <a:spLocks noChangeShapeType="1"/>
                </p:cNvSpPr>
                <p:nvPr/>
              </p:nvSpPr>
              <p:spPr bwMode="auto">
                <a:xfrm flipV="1">
                  <a:off x="228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0" name="Line 150"/>
                <p:cNvSpPr>
                  <a:spLocks noChangeShapeType="1"/>
                </p:cNvSpPr>
                <p:nvPr/>
              </p:nvSpPr>
              <p:spPr bwMode="auto">
                <a:xfrm flipV="1">
                  <a:off x="231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1" name="Line 151"/>
                <p:cNvSpPr>
                  <a:spLocks noChangeShapeType="1"/>
                </p:cNvSpPr>
                <p:nvPr/>
              </p:nvSpPr>
              <p:spPr bwMode="auto">
                <a:xfrm flipV="1">
                  <a:off x="2237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2" name="Line 152"/>
                <p:cNvSpPr>
                  <a:spLocks noChangeShapeType="1"/>
                </p:cNvSpPr>
                <p:nvPr/>
              </p:nvSpPr>
              <p:spPr bwMode="auto">
                <a:xfrm flipV="1">
                  <a:off x="2263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</p:grpSp>
          <p:cxnSp>
            <p:nvCxnSpPr>
              <p:cNvPr id="146" name="Gewinkelte Verbindung 73"/>
              <p:cNvCxnSpPr>
                <a:cxnSpLocks noChangeShapeType="1"/>
              </p:cNvCxnSpPr>
              <p:nvPr/>
            </p:nvCxnSpPr>
            <p:spPr bwMode="auto">
              <a:xfrm>
                <a:off x="7165133" y="2859707"/>
                <a:ext cx="597716" cy="571404"/>
              </a:xfrm>
              <a:prstGeom prst="bentConnector3">
                <a:avLst>
                  <a:gd name="adj1" fmla="val -1984"/>
                </a:avLst>
              </a:prstGeom>
              <a:noFill/>
              <a:ln w="31750">
                <a:solidFill>
                  <a:srgbClr val="FF0000"/>
                </a:solidFill>
                <a:miter lim="800000"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Textfeld 146"/>
              <p:cNvSpPr txBox="1"/>
              <p:nvPr/>
            </p:nvSpPr>
            <p:spPr>
              <a:xfrm>
                <a:off x="7139549" y="2477959"/>
                <a:ext cx="54393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100" dirty="0"/>
                  <a:t>GPIO</a:t>
                </a:r>
              </a:p>
            </p:txBody>
          </p:sp>
        </p:grpSp>
        <p:cxnSp>
          <p:nvCxnSpPr>
            <p:cNvPr id="134" name="Gerade Verbindung mit Pfeil 133"/>
            <p:cNvCxnSpPr/>
            <p:nvPr/>
          </p:nvCxnSpPr>
          <p:spPr>
            <a:xfrm flipV="1">
              <a:off x="5696510" y="3428816"/>
              <a:ext cx="1016300" cy="1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5" name="Rectangle 70"/>
            <p:cNvSpPr>
              <a:spLocks noChangeArrowheads="1"/>
            </p:cNvSpPr>
            <p:nvPr/>
          </p:nvSpPr>
          <p:spPr bwMode="auto">
            <a:xfrm>
              <a:off x="5520338" y="2603719"/>
              <a:ext cx="72594" cy="308157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95" name="Textfeld 194"/>
          <p:cNvSpPr txBox="1"/>
          <p:nvPr/>
        </p:nvSpPr>
        <p:spPr>
          <a:xfrm>
            <a:off x="6034813" y="4814080"/>
            <a:ext cx="5439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Front GPIO</a:t>
            </a:r>
            <a:endParaRPr lang="de-DE" sz="1100" dirty="0"/>
          </a:p>
        </p:txBody>
      </p:sp>
      <p:grpSp>
        <p:nvGrpSpPr>
          <p:cNvPr id="202" name="Gruppieren 71"/>
          <p:cNvGrpSpPr>
            <a:grpSpLocks/>
          </p:cNvGrpSpPr>
          <p:nvPr/>
        </p:nvGrpSpPr>
        <p:grpSpPr bwMode="auto">
          <a:xfrm>
            <a:off x="6535965" y="6107617"/>
            <a:ext cx="2324100" cy="117475"/>
            <a:chOff x="1024285" y="3479006"/>
            <a:chExt cx="2323579" cy="117157"/>
          </a:xfrm>
        </p:grpSpPr>
        <p:sp>
          <p:nvSpPr>
            <p:cNvPr id="203" name="Rectangle 172"/>
            <p:cNvSpPr>
              <a:spLocks noChangeArrowheads="1"/>
            </p:cNvSpPr>
            <p:nvPr/>
          </p:nvSpPr>
          <p:spPr bwMode="auto">
            <a:xfrm>
              <a:off x="1167160" y="3479006"/>
              <a:ext cx="649288" cy="71438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4" name="Rectangle 173"/>
            <p:cNvSpPr>
              <a:spLocks noChangeArrowheads="1"/>
            </p:cNvSpPr>
            <p:nvPr/>
          </p:nvSpPr>
          <p:spPr bwMode="auto">
            <a:xfrm>
              <a:off x="1024285" y="3550444"/>
              <a:ext cx="2323579" cy="45719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209" name="Textfeld 208"/>
          <p:cNvSpPr txBox="1"/>
          <p:nvPr/>
        </p:nvSpPr>
        <p:spPr>
          <a:xfrm>
            <a:off x="3948214" y="3009494"/>
            <a:ext cx="9001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Trigger IN</a:t>
            </a:r>
            <a:endParaRPr lang="de-DE" sz="1100" dirty="0"/>
          </a:p>
        </p:txBody>
      </p:sp>
      <p:sp>
        <p:nvSpPr>
          <p:cNvPr id="210" name="Textfeld 209"/>
          <p:cNvSpPr txBox="1"/>
          <p:nvPr/>
        </p:nvSpPr>
        <p:spPr>
          <a:xfrm>
            <a:off x="4476629" y="3443905"/>
            <a:ext cx="9001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Trigger OUT</a:t>
            </a:r>
            <a:endParaRPr lang="de-DE" sz="1100" dirty="0"/>
          </a:p>
        </p:txBody>
      </p:sp>
      <p:sp>
        <p:nvSpPr>
          <p:cNvPr id="217" name="Textfeld 216"/>
          <p:cNvSpPr txBox="1"/>
          <p:nvPr/>
        </p:nvSpPr>
        <p:spPr>
          <a:xfrm>
            <a:off x="4825579" y="4621803"/>
            <a:ext cx="9001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Video data / Cam trigger</a:t>
            </a:r>
            <a:endParaRPr lang="de-DE" sz="1100" dirty="0"/>
          </a:p>
        </p:txBody>
      </p:sp>
      <p:sp>
        <p:nvSpPr>
          <p:cNvPr id="219" name="Textfeld 218"/>
          <p:cNvSpPr txBox="1"/>
          <p:nvPr/>
        </p:nvSpPr>
        <p:spPr>
          <a:xfrm>
            <a:off x="6463470" y="3646164"/>
            <a:ext cx="8844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>
                <a:solidFill>
                  <a:schemeClr val="bg1"/>
                </a:solidFill>
              </a:rPr>
              <a:t>Trigger </a:t>
            </a:r>
          </a:p>
          <a:p>
            <a:pPr algn="r"/>
            <a:r>
              <a:rPr lang="de-DE" sz="1100">
                <a:solidFill>
                  <a:schemeClr val="bg1"/>
                </a:solidFill>
              </a:rPr>
              <a:t>board</a:t>
            </a:r>
            <a:endParaRPr lang="de-DE" sz="1100" dirty="0">
              <a:solidFill>
                <a:schemeClr val="bg1"/>
              </a:solidFill>
            </a:endParaRPr>
          </a:p>
        </p:txBody>
      </p:sp>
      <p:sp>
        <p:nvSpPr>
          <p:cNvPr id="220" name="Textfeld 219"/>
          <p:cNvSpPr txBox="1"/>
          <p:nvPr/>
        </p:nvSpPr>
        <p:spPr>
          <a:xfrm>
            <a:off x="7605813" y="2941125"/>
            <a:ext cx="8573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34-pin flat band cable</a:t>
            </a:r>
          </a:p>
        </p:txBody>
      </p:sp>
      <p:sp>
        <p:nvSpPr>
          <p:cNvPr id="109" name="Rectangle 70">
            <a:extLst>
              <a:ext uri="{FF2B5EF4-FFF2-40B4-BE49-F238E27FC236}">
                <a16:creationId xmlns:a16="http://schemas.microsoft.com/office/drawing/2014/main" id="{0C35AEE9-B473-4E8C-A714-7FD314387D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7334" y="5453577"/>
            <a:ext cx="55983" cy="7879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1" name="Rectangle 70">
            <a:extLst>
              <a:ext uri="{FF2B5EF4-FFF2-40B4-BE49-F238E27FC236}">
                <a16:creationId xmlns:a16="http://schemas.microsoft.com/office/drawing/2014/main" id="{5F8EE9C0-9E57-49CA-927B-2764FE297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7333" y="5571370"/>
            <a:ext cx="55983" cy="7879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2" name="Rectangle 70">
            <a:extLst>
              <a:ext uri="{FF2B5EF4-FFF2-40B4-BE49-F238E27FC236}">
                <a16:creationId xmlns:a16="http://schemas.microsoft.com/office/drawing/2014/main" id="{524FA9A3-2D52-42D7-9874-A67A1BF9D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7333" y="5692347"/>
            <a:ext cx="55983" cy="7879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7870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>
            <a:grpSpLocks noChangeAspect="1"/>
          </p:cNvGrpSpPr>
          <p:nvPr/>
        </p:nvGrpSpPr>
        <p:grpSpPr>
          <a:xfrm>
            <a:off x="1385911" y="3866546"/>
            <a:ext cx="1614383" cy="421009"/>
            <a:chOff x="536575" y="3767138"/>
            <a:chExt cx="1655763" cy="431800"/>
          </a:xfrm>
        </p:grpSpPr>
        <p:sp>
          <p:nvSpPr>
            <p:cNvPr id="8" name="AutoShape 54"/>
            <p:cNvSpPr>
              <a:spLocks noChangeArrowheads="1"/>
            </p:cNvSpPr>
            <p:nvPr/>
          </p:nvSpPr>
          <p:spPr bwMode="auto">
            <a:xfrm>
              <a:off x="536575" y="3767138"/>
              <a:ext cx="1655763" cy="4318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" name="AutoShape 54"/>
            <p:cNvSpPr>
              <a:spLocks noChangeArrowheads="1"/>
            </p:cNvSpPr>
            <p:nvPr/>
          </p:nvSpPr>
          <p:spPr bwMode="auto">
            <a:xfrm>
              <a:off x="577850" y="3805238"/>
              <a:ext cx="1573214" cy="360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DBDBDB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Oval 51"/>
            <p:cNvSpPr>
              <a:spLocks noChangeArrowheads="1"/>
            </p:cNvSpPr>
            <p:nvPr/>
          </p:nvSpPr>
          <p:spPr bwMode="auto">
            <a:xfrm>
              <a:off x="576263" y="3802063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" name="Oval 55"/>
            <p:cNvSpPr>
              <a:spLocks noChangeArrowheads="1"/>
            </p:cNvSpPr>
            <p:nvPr/>
          </p:nvSpPr>
          <p:spPr bwMode="auto">
            <a:xfrm>
              <a:off x="1790700" y="3805238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12" name="Titel 1"/>
          <p:cNvSpPr txBox="1">
            <a:spLocks/>
          </p:cNvSpPr>
          <p:nvPr/>
        </p:nvSpPr>
        <p:spPr bwMode="auto">
          <a:xfrm>
            <a:off x="2443217" y="403240"/>
            <a:ext cx="8202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/>
              <a:t>Applet Docs: IO Trigger 1 Cam </a:t>
            </a:r>
          </a:p>
        </p:txBody>
      </p:sp>
      <p:sp>
        <p:nvSpPr>
          <p:cNvPr id="15" name="Foliennummernplatzhalter 4"/>
          <p:cNvSpPr txBox="1">
            <a:spLocks/>
          </p:cNvSpPr>
          <p:nvPr/>
        </p:nvSpPr>
        <p:spPr>
          <a:xfrm>
            <a:off x="8523341" y="6594490"/>
            <a:ext cx="2122488" cy="1968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739963D-331D-4183-946A-901ABAB9DA10}" type="slidenum">
              <a:rPr lang="de-DE"/>
              <a:pPr>
                <a:defRPr/>
              </a:pPr>
              <a:t>15</a:t>
            </a:fld>
            <a:endParaRPr lang="de-DE"/>
          </a:p>
        </p:txBody>
      </p:sp>
      <p:grpSp>
        <p:nvGrpSpPr>
          <p:cNvPr id="16" name="Gruppieren 5"/>
          <p:cNvGrpSpPr>
            <a:grpSpLocks/>
          </p:cNvGrpSpPr>
          <p:nvPr/>
        </p:nvGrpSpPr>
        <p:grpSpPr bwMode="auto">
          <a:xfrm>
            <a:off x="6370562" y="2830695"/>
            <a:ext cx="922337" cy="1438275"/>
            <a:chOff x="1931988" y="1404938"/>
            <a:chExt cx="922337" cy="1438275"/>
          </a:xfrm>
        </p:grpSpPr>
        <p:sp>
          <p:nvSpPr>
            <p:cNvPr id="17" name="Rectangle 64"/>
            <p:cNvSpPr>
              <a:spLocks noChangeArrowheads="1"/>
            </p:cNvSpPr>
            <p:nvPr/>
          </p:nvSpPr>
          <p:spPr bwMode="auto">
            <a:xfrm>
              <a:off x="2147888" y="1477963"/>
              <a:ext cx="706437" cy="1147762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" name="Rectangle 68"/>
            <p:cNvSpPr>
              <a:spLocks noChangeArrowheads="1"/>
            </p:cNvSpPr>
            <p:nvPr/>
          </p:nvSpPr>
          <p:spPr bwMode="auto">
            <a:xfrm>
              <a:off x="2076450" y="1404938"/>
              <a:ext cx="52388" cy="143827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" name="Rectangle 69"/>
            <p:cNvSpPr>
              <a:spLocks noChangeArrowheads="1"/>
            </p:cNvSpPr>
            <p:nvPr/>
          </p:nvSpPr>
          <p:spPr bwMode="auto">
            <a:xfrm>
              <a:off x="1931988" y="1404938"/>
              <a:ext cx="144462" cy="36512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" name="Rectangle 70"/>
            <p:cNvSpPr>
              <a:spLocks noChangeArrowheads="1"/>
            </p:cNvSpPr>
            <p:nvPr/>
          </p:nvSpPr>
          <p:spPr bwMode="auto">
            <a:xfrm>
              <a:off x="2003425" y="1706563"/>
              <a:ext cx="71438" cy="252412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" name="Rectangle 71"/>
            <p:cNvSpPr>
              <a:spLocks noChangeArrowheads="1"/>
            </p:cNvSpPr>
            <p:nvPr/>
          </p:nvSpPr>
          <p:spPr bwMode="auto">
            <a:xfrm>
              <a:off x="2003425" y="2120900"/>
              <a:ext cx="71438" cy="252413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" name="Rectangle 72"/>
            <p:cNvSpPr>
              <a:spLocks noChangeArrowheads="1"/>
            </p:cNvSpPr>
            <p:nvPr/>
          </p:nvSpPr>
          <p:spPr bwMode="auto">
            <a:xfrm>
              <a:off x="2292350" y="1422400"/>
              <a:ext cx="460375" cy="88900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" name="Text Box 95"/>
            <p:cNvSpPr txBox="1">
              <a:spLocks noChangeArrowheads="1"/>
            </p:cNvSpPr>
            <p:nvPr/>
          </p:nvSpPr>
          <p:spPr bwMode="auto">
            <a:xfrm>
              <a:off x="2414588" y="1670050"/>
              <a:ext cx="250825" cy="252413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 Box 95"/>
            <p:cNvSpPr txBox="1">
              <a:spLocks noChangeArrowheads="1"/>
            </p:cNvSpPr>
            <p:nvPr/>
          </p:nvSpPr>
          <p:spPr bwMode="auto">
            <a:xfrm>
              <a:off x="2198688" y="1706563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Text Box 95"/>
            <p:cNvSpPr txBox="1">
              <a:spLocks noChangeArrowheads="1"/>
            </p:cNvSpPr>
            <p:nvPr/>
          </p:nvSpPr>
          <p:spPr bwMode="auto">
            <a:xfrm>
              <a:off x="2198688" y="1851025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Text Box 95"/>
            <p:cNvSpPr txBox="1">
              <a:spLocks noChangeArrowheads="1"/>
            </p:cNvSpPr>
            <p:nvPr/>
          </p:nvSpPr>
          <p:spPr bwMode="auto">
            <a:xfrm>
              <a:off x="2198688" y="2138363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Text Box 95"/>
            <p:cNvSpPr txBox="1">
              <a:spLocks noChangeArrowheads="1"/>
            </p:cNvSpPr>
            <p:nvPr/>
          </p:nvSpPr>
          <p:spPr bwMode="auto">
            <a:xfrm>
              <a:off x="2198688" y="2282825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uppieren 15"/>
          <p:cNvGrpSpPr>
            <a:grpSpLocks/>
          </p:cNvGrpSpPr>
          <p:nvPr/>
        </p:nvGrpSpPr>
        <p:grpSpPr bwMode="auto">
          <a:xfrm>
            <a:off x="3002827" y="2760257"/>
            <a:ext cx="330200" cy="517525"/>
            <a:chOff x="3563888" y="1851820"/>
            <a:chExt cx="329407" cy="517525"/>
          </a:xfrm>
        </p:grpSpPr>
        <p:sp>
          <p:nvSpPr>
            <p:cNvPr id="29" name="Ellipse 28"/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0" name="Rechteck 29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1" name="Rechteck 30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cxnSp>
        <p:nvCxnSpPr>
          <p:cNvPr id="114" name="Gewinkelte Verbindung 73"/>
          <p:cNvCxnSpPr>
            <a:cxnSpLocks noChangeShapeType="1"/>
            <a:stCxn id="22" idx="0"/>
          </p:cNvCxnSpPr>
          <p:nvPr/>
        </p:nvCxnSpPr>
        <p:spPr bwMode="auto">
          <a:xfrm rot="16200000" flipH="1">
            <a:off x="6037503" y="3771765"/>
            <a:ext cx="1878401" cy="31185"/>
          </a:xfrm>
          <a:prstGeom prst="bentConnector5">
            <a:avLst>
              <a:gd name="adj1" fmla="val -12170"/>
              <a:gd name="adj2" fmla="val 2194706"/>
              <a:gd name="adj3" fmla="val 73861"/>
            </a:avLst>
          </a:prstGeom>
          <a:noFill/>
          <a:ln w="31750">
            <a:solidFill>
              <a:srgbClr val="FF0000"/>
            </a:solidFill>
            <a:miter lim="800000"/>
            <a:headEnd type="triangl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" name="Gewinkelte Verbindung 73"/>
          <p:cNvCxnSpPr>
            <a:cxnSpLocks noChangeShapeType="1"/>
          </p:cNvCxnSpPr>
          <p:nvPr/>
        </p:nvCxnSpPr>
        <p:spPr bwMode="auto">
          <a:xfrm>
            <a:off x="4784044" y="4868732"/>
            <a:ext cx="1664620" cy="499580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23" name="Gruppieren 122"/>
          <p:cNvGrpSpPr>
            <a:grpSpLocks noChangeAspect="1"/>
          </p:cNvGrpSpPr>
          <p:nvPr/>
        </p:nvGrpSpPr>
        <p:grpSpPr>
          <a:xfrm rot="20047697">
            <a:off x="3808477" y="4621097"/>
            <a:ext cx="882758" cy="500414"/>
            <a:chOff x="468313" y="2257326"/>
            <a:chExt cx="1305005" cy="739775"/>
          </a:xfrm>
        </p:grpSpPr>
        <p:sp>
          <p:nvSpPr>
            <p:cNvPr id="124" name="Rectangle 5"/>
            <p:cNvSpPr>
              <a:spLocks noChangeArrowheads="1"/>
            </p:cNvSpPr>
            <p:nvPr/>
          </p:nvSpPr>
          <p:spPr bwMode="auto">
            <a:xfrm>
              <a:off x="877888" y="2257326"/>
              <a:ext cx="823912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125" name="Rectangle 47"/>
            <p:cNvSpPr>
              <a:spLocks noChangeArrowheads="1"/>
            </p:cNvSpPr>
            <p:nvPr/>
          </p:nvSpPr>
          <p:spPr bwMode="auto">
            <a:xfrm>
              <a:off x="1701801" y="2748467"/>
              <a:ext cx="71517" cy="19783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6" name="Rectangle 48"/>
            <p:cNvSpPr>
              <a:spLocks noChangeArrowheads="1"/>
            </p:cNvSpPr>
            <p:nvPr/>
          </p:nvSpPr>
          <p:spPr bwMode="auto">
            <a:xfrm>
              <a:off x="1701190" y="2464126"/>
              <a:ext cx="71439" cy="21590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7" name="Rectangle 5"/>
            <p:cNvSpPr>
              <a:spLocks noChangeArrowheads="1"/>
            </p:cNvSpPr>
            <p:nvPr/>
          </p:nvSpPr>
          <p:spPr bwMode="auto">
            <a:xfrm>
              <a:off x="468313" y="2379563"/>
              <a:ext cx="411162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cxnSp>
        <p:nvCxnSpPr>
          <p:cNvPr id="129" name="Gewinkelte Verbindung 73"/>
          <p:cNvCxnSpPr>
            <a:cxnSpLocks noChangeShapeType="1"/>
            <a:stCxn id="31" idx="0"/>
          </p:cNvCxnSpPr>
          <p:nvPr/>
        </p:nvCxnSpPr>
        <p:spPr bwMode="auto">
          <a:xfrm rot="16200000" flipH="1">
            <a:off x="4582461" y="1345723"/>
            <a:ext cx="445001" cy="3274069"/>
          </a:xfrm>
          <a:prstGeom prst="bentConnector4">
            <a:avLst>
              <a:gd name="adj1" fmla="val -51371"/>
              <a:gd name="adj2" fmla="val 50655"/>
            </a:avLst>
          </a:prstGeom>
          <a:noFill/>
          <a:ln w="31750">
            <a:solidFill>
              <a:srgbClr val="FF0000"/>
            </a:solidFill>
            <a:miter lim="800000"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Gewinkelte Verbindung 73"/>
          <p:cNvCxnSpPr>
            <a:cxnSpLocks noChangeShapeType="1"/>
          </p:cNvCxnSpPr>
          <p:nvPr/>
        </p:nvCxnSpPr>
        <p:spPr bwMode="auto">
          <a:xfrm flipV="1">
            <a:off x="3000294" y="3320672"/>
            <a:ext cx="3441705" cy="759128"/>
          </a:xfrm>
          <a:prstGeom prst="bentConnector3">
            <a:avLst>
              <a:gd name="adj1" fmla="val 53353"/>
            </a:avLst>
          </a:prstGeom>
          <a:noFill/>
          <a:ln w="31750">
            <a:solidFill>
              <a:srgbClr val="FF0000"/>
            </a:solidFill>
            <a:miter lim="800000"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32" name="Gruppieren 131"/>
          <p:cNvGrpSpPr/>
          <p:nvPr/>
        </p:nvGrpSpPr>
        <p:grpSpPr>
          <a:xfrm>
            <a:off x="6361789" y="4689429"/>
            <a:ext cx="2159935" cy="1438275"/>
            <a:chOff x="5447435" y="2422389"/>
            <a:chExt cx="2159935" cy="1438275"/>
          </a:xfrm>
        </p:grpSpPr>
        <p:grpSp>
          <p:nvGrpSpPr>
            <p:cNvPr id="133" name="Gruppieren 132"/>
            <p:cNvGrpSpPr/>
            <p:nvPr/>
          </p:nvGrpSpPr>
          <p:grpSpPr>
            <a:xfrm>
              <a:off x="5447435" y="2422389"/>
              <a:ext cx="2159935" cy="1438275"/>
              <a:chOff x="6516521" y="2710805"/>
              <a:chExt cx="2159935" cy="1438275"/>
            </a:xfrm>
          </p:grpSpPr>
          <p:sp>
            <p:nvSpPr>
              <p:cNvPr id="136" name="Rectangle 64"/>
              <p:cNvSpPr>
                <a:spLocks noChangeArrowheads="1"/>
              </p:cNvSpPr>
              <p:nvPr/>
            </p:nvSpPr>
            <p:spPr bwMode="auto">
              <a:xfrm>
                <a:off x="6732396" y="2783880"/>
                <a:ext cx="1944060" cy="1149028"/>
              </a:xfrm>
              <a:prstGeom prst="rect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18000" anchor="t" anchorCtr="0"/>
              <a:lstStyle/>
              <a:p>
                <a:pPr algn="r"/>
                <a:r>
                  <a:rPr lang="de-DE" sz="1100">
                    <a:solidFill>
                      <a:schemeClr val="bg1"/>
                    </a:solidFill>
                  </a:rPr>
                  <a:t>Frame grabber</a:t>
                </a:r>
                <a:endParaRPr lang="de-DE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7" name="Rectangle 65"/>
              <p:cNvSpPr>
                <a:spLocks noChangeArrowheads="1"/>
              </p:cNvSpPr>
              <p:nvPr/>
            </p:nvSpPr>
            <p:spPr bwMode="auto">
              <a:xfrm>
                <a:off x="6920592" y="3932003"/>
                <a:ext cx="127658" cy="108000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8" name="Rectangle 66"/>
              <p:cNvSpPr>
                <a:spLocks noChangeArrowheads="1"/>
              </p:cNvSpPr>
              <p:nvPr/>
            </p:nvSpPr>
            <p:spPr bwMode="auto">
              <a:xfrm>
                <a:off x="7110498" y="3932003"/>
                <a:ext cx="288000" cy="108000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9" name="Rectangle 68"/>
              <p:cNvSpPr>
                <a:spLocks noChangeArrowheads="1"/>
              </p:cNvSpPr>
              <p:nvPr/>
            </p:nvSpPr>
            <p:spPr bwMode="auto">
              <a:xfrm>
                <a:off x="6660965" y="2710805"/>
                <a:ext cx="52053" cy="1438275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0" name="Rectangle 69"/>
              <p:cNvSpPr>
                <a:spLocks noChangeArrowheads="1"/>
              </p:cNvSpPr>
              <p:nvPr/>
            </p:nvSpPr>
            <p:spPr bwMode="auto">
              <a:xfrm>
                <a:off x="6516521" y="2710805"/>
                <a:ext cx="144445" cy="36538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1" name="Rectangle 70"/>
              <p:cNvSpPr>
                <a:spLocks noChangeArrowheads="1"/>
              </p:cNvSpPr>
              <p:nvPr/>
            </p:nvSpPr>
            <p:spPr bwMode="auto">
              <a:xfrm>
                <a:off x="6603396" y="3352318"/>
                <a:ext cx="55983" cy="78794"/>
              </a:xfrm>
              <a:prstGeom prst="rect">
                <a:avLst/>
              </a:prstGeom>
              <a:solidFill>
                <a:srgbClr val="FFF8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3" name="Rectangle 72"/>
              <p:cNvSpPr>
                <a:spLocks noChangeArrowheads="1"/>
              </p:cNvSpPr>
              <p:nvPr/>
            </p:nvSpPr>
            <p:spPr bwMode="auto">
              <a:xfrm>
                <a:off x="6840405" y="2729073"/>
                <a:ext cx="683923" cy="88165"/>
              </a:xfrm>
              <a:prstGeom prst="rect">
                <a:avLst/>
              </a:prstGeom>
              <a:gradFill rotWithShape="1">
                <a:gsLst>
                  <a:gs pos="0">
                    <a:srgbClr val="B4D656"/>
                  </a:gs>
                  <a:gs pos="100000">
                    <a:srgbClr val="94B92D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45" name="Group 107"/>
              <p:cNvGrpSpPr>
                <a:grpSpLocks/>
              </p:cNvGrpSpPr>
              <p:nvPr/>
            </p:nvGrpSpPr>
            <p:grpSpPr bwMode="auto">
              <a:xfrm>
                <a:off x="7773491" y="3275459"/>
                <a:ext cx="542925" cy="539750"/>
                <a:chOff x="2018" y="1480"/>
                <a:chExt cx="342" cy="340"/>
              </a:xfrm>
            </p:grpSpPr>
            <p:sp>
              <p:nvSpPr>
                <p:cNvPr id="148" name="Line 108"/>
                <p:cNvSpPr>
                  <a:spLocks noChangeShapeType="1"/>
                </p:cNvSpPr>
                <p:nvPr/>
              </p:nvSpPr>
              <p:spPr bwMode="auto">
                <a:xfrm flipV="1">
                  <a:off x="210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49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213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0" name="Line 110"/>
                <p:cNvSpPr>
                  <a:spLocks noChangeShapeType="1"/>
                </p:cNvSpPr>
                <p:nvPr/>
              </p:nvSpPr>
              <p:spPr bwMode="auto">
                <a:xfrm flipV="1">
                  <a:off x="2162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1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2188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2" name="Line 112"/>
                <p:cNvSpPr>
                  <a:spLocks noChangeShapeType="1"/>
                </p:cNvSpPr>
                <p:nvPr/>
              </p:nvSpPr>
              <p:spPr bwMode="auto">
                <a:xfrm flipV="1">
                  <a:off x="2211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3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2216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4" name="Line 114"/>
                <p:cNvSpPr>
                  <a:spLocks noChangeShapeType="1"/>
                </p:cNvSpPr>
                <p:nvPr/>
              </p:nvSpPr>
              <p:spPr bwMode="auto">
                <a:xfrm flipV="1">
                  <a:off x="2242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5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2269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6" name="Line 116"/>
                <p:cNvSpPr>
                  <a:spLocks noChangeShapeType="1"/>
                </p:cNvSpPr>
                <p:nvPr/>
              </p:nvSpPr>
              <p:spPr bwMode="auto">
                <a:xfrm flipV="1">
                  <a:off x="2295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7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2318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8" name="Line 11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66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9" name="Line 11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69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0" name="Line 12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18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1" name="Line 12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44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2" name="Line 12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6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3" name="Line 12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56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4" name="Line 12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5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5" name="Line 12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14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6" name="Line 126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4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7" name="Line 12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6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8" name="Text Box 128"/>
                <p:cNvSpPr txBox="1">
                  <a:spLocks noChangeArrowheads="1"/>
                </p:cNvSpPr>
                <p:nvPr/>
              </p:nvSpPr>
              <p:spPr bwMode="auto">
                <a:xfrm>
                  <a:off x="2042" y="1503"/>
                  <a:ext cx="292" cy="294"/>
                </a:xfrm>
                <a:prstGeom prst="rect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>
                  <a:defPPr>
                    <a:defRPr lang="de-DE"/>
                  </a:defPPr>
                  <a:lvl1pPr eaLnBrk="1" hangingPunct="1">
                    <a:spcBef>
                      <a:spcPct val="50000"/>
                    </a:spcBef>
                    <a:defRPr sz="900"/>
                  </a:lvl1pPr>
                  <a:lvl2pPr marL="742950" indent="-285750" eaLnBrk="0" hangingPunct="0"/>
                  <a:lvl3pPr marL="1143000" indent="-228600" eaLnBrk="0" hangingPunct="0"/>
                  <a:lvl4pPr marL="1600200" indent="-228600" eaLnBrk="0" hangingPunct="0"/>
                  <a:lvl5pPr marL="2057400" indent="-228600" eaLnBrk="0" hangingPunct="0"/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9pPr>
                </a:lstStyle>
                <a:p>
                  <a:r>
                    <a:rPr lang="de-DE" sz="1100" b="1" dirty="0"/>
                    <a:t>FPGA</a:t>
                  </a:r>
                </a:p>
              </p:txBody>
            </p:sp>
            <p:sp>
              <p:nvSpPr>
                <p:cNvPr id="169" name="Line 12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6" y="161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0" name="Line 13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6" y="163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1" name="Line 13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50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2" name="Line 13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53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3" name="Line 133"/>
                <p:cNvSpPr>
                  <a:spLocks noChangeShapeType="1"/>
                </p:cNvSpPr>
                <p:nvPr/>
              </p:nvSpPr>
              <p:spPr bwMode="auto">
                <a:xfrm flipV="1">
                  <a:off x="205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4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208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5" name="Line 135"/>
                <p:cNvSpPr>
                  <a:spLocks noChangeShapeType="1"/>
                </p:cNvSpPr>
                <p:nvPr/>
              </p:nvSpPr>
              <p:spPr bwMode="auto">
                <a:xfrm flipV="1">
                  <a:off x="2164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6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2190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7" name="Line 13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8" y="156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8" name="Line 13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8" y="15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9" name="Line 13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9" y="150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0" name="Line 14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9" y="153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1" name="Line 14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73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2" name="Line 14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76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3" name="Line 14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4" name="Line 14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71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5" name="Line 145"/>
                <p:cNvSpPr>
                  <a:spLocks noChangeShapeType="1"/>
                </p:cNvSpPr>
                <p:nvPr/>
              </p:nvSpPr>
              <p:spPr bwMode="auto">
                <a:xfrm flipV="1">
                  <a:off x="2112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6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2138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7" name="Line 147"/>
                <p:cNvSpPr>
                  <a:spLocks noChangeShapeType="1"/>
                </p:cNvSpPr>
                <p:nvPr/>
              </p:nvSpPr>
              <p:spPr bwMode="auto">
                <a:xfrm flipV="1">
                  <a:off x="2060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8" name="Line 148"/>
                <p:cNvSpPr>
                  <a:spLocks noChangeShapeType="1"/>
                </p:cNvSpPr>
                <p:nvPr/>
              </p:nvSpPr>
              <p:spPr bwMode="auto">
                <a:xfrm flipV="1">
                  <a:off x="2086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9" name="Line 149"/>
                <p:cNvSpPr>
                  <a:spLocks noChangeShapeType="1"/>
                </p:cNvSpPr>
                <p:nvPr/>
              </p:nvSpPr>
              <p:spPr bwMode="auto">
                <a:xfrm flipV="1">
                  <a:off x="228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0" name="Line 150"/>
                <p:cNvSpPr>
                  <a:spLocks noChangeShapeType="1"/>
                </p:cNvSpPr>
                <p:nvPr/>
              </p:nvSpPr>
              <p:spPr bwMode="auto">
                <a:xfrm flipV="1">
                  <a:off x="231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1" name="Line 151"/>
                <p:cNvSpPr>
                  <a:spLocks noChangeShapeType="1"/>
                </p:cNvSpPr>
                <p:nvPr/>
              </p:nvSpPr>
              <p:spPr bwMode="auto">
                <a:xfrm flipV="1">
                  <a:off x="2237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2" name="Line 152"/>
                <p:cNvSpPr>
                  <a:spLocks noChangeShapeType="1"/>
                </p:cNvSpPr>
                <p:nvPr/>
              </p:nvSpPr>
              <p:spPr bwMode="auto">
                <a:xfrm flipV="1">
                  <a:off x="2263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</p:grpSp>
          <p:cxnSp>
            <p:nvCxnSpPr>
              <p:cNvPr id="146" name="Gewinkelte Verbindung 73"/>
              <p:cNvCxnSpPr>
                <a:cxnSpLocks noChangeShapeType="1"/>
              </p:cNvCxnSpPr>
              <p:nvPr/>
            </p:nvCxnSpPr>
            <p:spPr bwMode="auto">
              <a:xfrm>
                <a:off x="7165133" y="2859707"/>
                <a:ext cx="597716" cy="571404"/>
              </a:xfrm>
              <a:prstGeom prst="bentConnector3">
                <a:avLst>
                  <a:gd name="adj1" fmla="val -1984"/>
                </a:avLst>
              </a:prstGeom>
              <a:noFill/>
              <a:ln w="31750">
                <a:solidFill>
                  <a:srgbClr val="FF0000"/>
                </a:solidFill>
                <a:miter lim="800000"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34" name="Gerade Verbindung mit Pfeil 133"/>
            <p:cNvCxnSpPr/>
            <p:nvPr/>
          </p:nvCxnSpPr>
          <p:spPr>
            <a:xfrm flipV="1">
              <a:off x="5696510" y="3428816"/>
              <a:ext cx="1016300" cy="1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5" name="Rectangle 70"/>
            <p:cNvSpPr>
              <a:spLocks noChangeArrowheads="1"/>
            </p:cNvSpPr>
            <p:nvPr/>
          </p:nvSpPr>
          <p:spPr bwMode="auto">
            <a:xfrm>
              <a:off x="5520338" y="2603719"/>
              <a:ext cx="72594" cy="308157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95" name="Textfeld 194"/>
          <p:cNvSpPr txBox="1"/>
          <p:nvPr/>
        </p:nvSpPr>
        <p:spPr>
          <a:xfrm>
            <a:off x="6034813" y="4814080"/>
            <a:ext cx="5439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Front GPIO</a:t>
            </a:r>
            <a:endParaRPr lang="de-DE" sz="1100" dirty="0"/>
          </a:p>
        </p:txBody>
      </p:sp>
      <p:sp>
        <p:nvSpPr>
          <p:cNvPr id="219" name="Textfeld 218"/>
          <p:cNvSpPr txBox="1"/>
          <p:nvPr/>
        </p:nvSpPr>
        <p:spPr>
          <a:xfrm>
            <a:off x="6463470" y="3646164"/>
            <a:ext cx="8844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>
                <a:solidFill>
                  <a:schemeClr val="bg1"/>
                </a:solidFill>
              </a:rPr>
              <a:t>Trigger </a:t>
            </a:r>
          </a:p>
          <a:p>
            <a:pPr algn="r"/>
            <a:r>
              <a:rPr lang="de-DE" sz="1100">
                <a:solidFill>
                  <a:schemeClr val="bg1"/>
                </a:solidFill>
              </a:rPr>
              <a:t>board</a:t>
            </a:r>
            <a:endParaRPr lang="de-DE" sz="1100" dirty="0">
              <a:solidFill>
                <a:schemeClr val="bg1"/>
              </a:solidFill>
            </a:endParaRPr>
          </a:p>
        </p:txBody>
      </p:sp>
      <p:sp>
        <p:nvSpPr>
          <p:cNvPr id="109" name="Rectangle 70">
            <a:extLst>
              <a:ext uri="{FF2B5EF4-FFF2-40B4-BE49-F238E27FC236}">
                <a16:creationId xmlns:a16="http://schemas.microsoft.com/office/drawing/2014/main" id="{0C35AEE9-B473-4E8C-A714-7FD314387D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7334" y="5453577"/>
            <a:ext cx="55983" cy="78794"/>
          </a:xfrm>
          <a:prstGeom prst="rect">
            <a:avLst/>
          </a:prstGeom>
          <a:solidFill>
            <a:srgbClr val="FFF8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1" name="Rectangle 70">
            <a:extLst>
              <a:ext uri="{FF2B5EF4-FFF2-40B4-BE49-F238E27FC236}">
                <a16:creationId xmlns:a16="http://schemas.microsoft.com/office/drawing/2014/main" id="{5F8EE9C0-9E57-49CA-927B-2764FE297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7333" y="5571370"/>
            <a:ext cx="55983" cy="78794"/>
          </a:xfrm>
          <a:prstGeom prst="rect">
            <a:avLst/>
          </a:prstGeom>
          <a:solidFill>
            <a:srgbClr val="FFF8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2" name="Rectangle 70">
            <a:extLst>
              <a:ext uri="{FF2B5EF4-FFF2-40B4-BE49-F238E27FC236}">
                <a16:creationId xmlns:a16="http://schemas.microsoft.com/office/drawing/2014/main" id="{524FA9A3-2D52-42D7-9874-A67A1BF9D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7333" y="5692347"/>
            <a:ext cx="55983" cy="78794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3" name="Rectangle 70">
            <a:extLst>
              <a:ext uri="{FF2B5EF4-FFF2-40B4-BE49-F238E27FC236}">
                <a16:creationId xmlns:a16="http://schemas.microsoft.com/office/drawing/2014/main" id="{2DE69860-9964-48B4-A6CF-1F1E89F157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5443" y="5803179"/>
            <a:ext cx="55983" cy="78794"/>
          </a:xfrm>
          <a:prstGeom prst="rect">
            <a:avLst/>
          </a:prstGeom>
          <a:solidFill>
            <a:srgbClr val="FFF8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1BBC6BE-0E00-0265-53CB-A60F1ADAB9D4}"/>
              </a:ext>
            </a:extLst>
          </p:cNvPr>
          <p:cNvSpPr txBox="1"/>
          <p:nvPr/>
        </p:nvSpPr>
        <p:spPr>
          <a:xfrm>
            <a:off x="1805068" y="3922387"/>
            <a:ext cx="981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Encoder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9510DE5-945D-70D1-F858-1F6B94233F77}"/>
              </a:ext>
            </a:extLst>
          </p:cNvPr>
          <p:cNvSpPr txBox="1"/>
          <p:nvPr/>
        </p:nvSpPr>
        <p:spPr>
          <a:xfrm>
            <a:off x="3266839" y="2555964"/>
            <a:ext cx="750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Flash</a:t>
            </a:r>
          </a:p>
        </p:txBody>
      </p:sp>
      <p:cxnSp>
        <p:nvCxnSpPr>
          <p:cNvPr id="98" name="Gewinkelte Verbindung 73">
            <a:extLst>
              <a:ext uri="{FF2B5EF4-FFF2-40B4-BE49-F238E27FC236}">
                <a16:creationId xmlns:a16="http://schemas.microsoft.com/office/drawing/2014/main" id="{A16F51E2-5D59-0BE4-5789-EF13B3945B8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84044" y="4868732"/>
            <a:ext cx="1663290" cy="622215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" name="Gewinkelte Verbindung 73">
            <a:extLst>
              <a:ext uri="{FF2B5EF4-FFF2-40B4-BE49-F238E27FC236}">
                <a16:creationId xmlns:a16="http://schemas.microsoft.com/office/drawing/2014/main" id="{F577954B-1A1B-814F-4753-4F45CC20E05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76902" y="4868732"/>
            <a:ext cx="1670431" cy="740008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4" name="Gewinkelte Verbindung 73">
            <a:extLst>
              <a:ext uri="{FF2B5EF4-FFF2-40B4-BE49-F238E27FC236}">
                <a16:creationId xmlns:a16="http://schemas.microsoft.com/office/drawing/2014/main" id="{4FFE410C-287A-349A-9565-B6C051B3FA8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33509" y="4868732"/>
            <a:ext cx="1679365" cy="860985"/>
          </a:xfrm>
          <a:prstGeom prst="bentConnector3">
            <a:avLst>
              <a:gd name="adj1" fmla="val 52173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0" name="Gewinkelte Verbindung 73">
            <a:extLst>
              <a:ext uri="{FF2B5EF4-FFF2-40B4-BE49-F238E27FC236}">
                <a16:creationId xmlns:a16="http://schemas.microsoft.com/office/drawing/2014/main" id="{2991C43A-554F-70F0-F216-FD3B0121A61B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4696884" y="4762505"/>
            <a:ext cx="1763027" cy="555877"/>
          </a:xfrm>
          <a:prstGeom prst="bentConnector3">
            <a:avLst>
              <a:gd name="adj1" fmla="val 43949"/>
            </a:avLst>
          </a:prstGeom>
          <a:noFill/>
          <a:ln w="31750">
            <a:solidFill>
              <a:srgbClr val="FF000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2" name="Textfeld 211">
            <a:extLst>
              <a:ext uri="{FF2B5EF4-FFF2-40B4-BE49-F238E27FC236}">
                <a16:creationId xmlns:a16="http://schemas.microsoft.com/office/drawing/2014/main" id="{71AC91F3-1BA9-8555-E1B5-2334A3431B4E}"/>
              </a:ext>
            </a:extLst>
          </p:cNvPr>
          <p:cNvSpPr txBox="1"/>
          <p:nvPr/>
        </p:nvSpPr>
        <p:spPr>
          <a:xfrm>
            <a:off x="6976703" y="4291396"/>
            <a:ext cx="13875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Trigger + I/O Interface</a:t>
            </a:r>
          </a:p>
        </p:txBody>
      </p:sp>
    </p:spTree>
    <p:extLst>
      <p:ext uri="{BB962C8B-B14F-4D97-AF65-F5344CB8AC3E}">
        <p14:creationId xmlns:p14="http://schemas.microsoft.com/office/powerpoint/2010/main" val="36839559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3" name="Gewinkelte Verbindung 73">
            <a:extLst>
              <a:ext uri="{FF2B5EF4-FFF2-40B4-BE49-F238E27FC236}">
                <a16:creationId xmlns:a16="http://schemas.microsoft.com/office/drawing/2014/main" id="{D7EBF490-3120-53CC-27B2-24F8D69A8EE3}"/>
              </a:ext>
            </a:extLst>
          </p:cNvPr>
          <p:cNvCxnSpPr>
            <a:cxnSpLocks noChangeShapeType="1"/>
            <a:stCxn id="111" idx="1"/>
            <a:endCxn id="99" idx="3"/>
          </p:cNvCxnSpPr>
          <p:nvPr/>
        </p:nvCxnSpPr>
        <p:spPr bwMode="auto">
          <a:xfrm rot="10800000" flipV="1">
            <a:off x="4592987" y="5610766"/>
            <a:ext cx="1854347" cy="124557"/>
          </a:xfrm>
          <a:prstGeom prst="bentConnector3">
            <a:avLst>
              <a:gd name="adj1" fmla="val 58782"/>
            </a:avLst>
          </a:prstGeom>
          <a:noFill/>
          <a:ln w="31750">
            <a:solidFill>
              <a:srgbClr val="FF000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" name="Gewinkelte Verbindung 73">
            <a:extLst>
              <a:ext uri="{FF2B5EF4-FFF2-40B4-BE49-F238E27FC236}">
                <a16:creationId xmlns:a16="http://schemas.microsoft.com/office/drawing/2014/main" id="{F577954B-1A1B-814F-4753-4F45CC20E050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592986" y="5649456"/>
            <a:ext cx="1854347" cy="126584"/>
          </a:xfrm>
          <a:prstGeom prst="bentConnector3">
            <a:avLst>
              <a:gd name="adj1" fmla="val 44934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" name="Gruppieren 6"/>
          <p:cNvGrpSpPr>
            <a:grpSpLocks noChangeAspect="1"/>
          </p:cNvGrpSpPr>
          <p:nvPr/>
        </p:nvGrpSpPr>
        <p:grpSpPr>
          <a:xfrm>
            <a:off x="1385911" y="2975006"/>
            <a:ext cx="1614383" cy="421009"/>
            <a:chOff x="536575" y="3767138"/>
            <a:chExt cx="1655763" cy="431800"/>
          </a:xfrm>
        </p:grpSpPr>
        <p:sp>
          <p:nvSpPr>
            <p:cNvPr id="8" name="AutoShape 54"/>
            <p:cNvSpPr>
              <a:spLocks noChangeArrowheads="1"/>
            </p:cNvSpPr>
            <p:nvPr/>
          </p:nvSpPr>
          <p:spPr bwMode="auto">
            <a:xfrm>
              <a:off x="536575" y="3767138"/>
              <a:ext cx="1655763" cy="4318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" name="AutoShape 54"/>
            <p:cNvSpPr>
              <a:spLocks noChangeArrowheads="1"/>
            </p:cNvSpPr>
            <p:nvPr/>
          </p:nvSpPr>
          <p:spPr bwMode="auto">
            <a:xfrm>
              <a:off x="577850" y="3805238"/>
              <a:ext cx="1573214" cy="360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DBDBDB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Oval 51"/>
            <p:cNvSpPr>
              <a:spLocks noChangeArrowheads="1"/>
            </p:cNvSpPr>
            <p:nvPr/>
          </p:nvSpPr>
          <p:spPr bwMode="auto">
            <a:xfrm>
              <a:off x="576263" y="3802063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" name="Oval 55"/>
            <p:cNvSpPr>
              <a:spLocks noChangeArrowheads="1"/>
            </p:cNvSpPr>
            <p:nvPr/>
          </p:nvSpPr>
          <p:spPr bwMode="auto">
            <a:xfrm>
              <a:off x="1790700" y="3805238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12" name="Titel 1"/>
          <p:cNvSpPr txBox="1">
            <a:spLocks/>
          </p:cNvSpPr>
          <p:nvPr/>
        </p:nvSpPr>
        <p:spPr bwMode="auto">
          <a:xfrm>
            <a:off x="2412130" y="406446"/>
            <a:ext cx="8202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/>
              <a:t>Applet Docs: IO Trigger 5 Cams </a:t>
            </a:r>
          </a:p>
        </p:txBody>
      </p:sp>
      <p:sp>
        <p:nvSpPr>
          <p:cNvPr id="15" name="Foliennummernplatzhalter 4"/>
          <p:cNvSpPr txBox="1">
            <a:spLocks/>
          </p:cNvSpPr>
          <p:nvPr/>
        </p:nvSpPr>
        <p:spPr>
          <a:xfrm>
            <a:off x="8523341" y="6594490"/>
            <a:ext cx="2122488" cy="1968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739963D-331D-4183-946A-901ABAB9DA10}" type="slidenum">
              <a:rPr lang="de-DE"/>
              <a:pPr>
                <a:defRPr/>
              </a:pPr>
              <a:t>16</a:t>
            </a:fld>
            <a:endParaRPr lang="de-DE"/>
          </a:p>
        </p:txBody>
      </p:sp>
      <p:grpSp>
        <p:nvGrpSpPr>
          <p:cNvPr id="16" name="Gruppieren 5"/>
          <p:cNvGrpSpPr>
            <a:grpSpLocks/>
          </p:cNvGrpSpPr>
          <p:nvPr/>
        </p:nvGrpSpPr>
        <p:grpSpPr bwMode="auto">
          <a:xfrm>
            <a:off x="6370562" y="1939155"/>
            <a:ext cx="922337" cy="1438275"/>
            <a:chOff x="1931988" y="1404938"/>
            <a:chExt cx="922337" cy="1438275"/>
          </a:xfrm>
        </p:grpSpPr>
        <p:sp>
          <p:nvSpPr>
            <p:cNvPr id="17" name="Rectangle 64"/>
            <p:cNvSpPr>
              <a:spLocks noChangeArrowheads="1"/>
            </p:cNvSpPr>
            <p:nvPr/>
          </p:nvSpPr>
          <p:spPr bwMode="auto">
            <a:xfrm>
              <a:off x="2147888" y="1477963"/>
              <a:ext cx="706437" cy="1147762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" name="Rectangle 68"/>
            <p:cNvSpPr>
              <a:spLocks noChangeArrowheads="1"/>
            </p:cNvSpPr>
            <p:nvPr/>
          </p:nvSpPr>
          <p:spPr bwMode="auto">
            <a:xfrm>
              <a:off x="2076450" y="1404938"/>
              <a:ext cx="52388" cy="143827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" name="Rectangle 69"/>
            <p:cNvSpPr>
              <a:spLocks noChangeArrowheads="1"/>
            </p:cNvSpPr>
            <p:nvPr/>
          </p:nvSpPr>
          <p:spPr bwMode="auto">
            <a:xfrm>
              <a:off x="1931988" y="1404938"/>
              <a:ext cx="144462" cy="36512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" name="Rectangle 70"/>
            <p:cNvSpPr>
              <a:spLocks noChangeArrowheads="1"/>
            </p:cNvSpPr>
            <p:nvPr/>
          </p:nvSpPr>
          <p:spPr bwMode="auto">
            <a:xfrm>
              <a:off x="2003425" y="1706563"/>
              <a:ext cx="71438" cy="252412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" name="Rectangle 71"/>
            <p:cNvSpPr>
              <a:spLocks noChangeArrowheads="1"/>
            </p:cNvSpPr>
            <p:nvPr/>
          </p:nvSpPr>
          <p:spPr bwMode="auto">
            <a:xfrm>
              <a:off x="2003425" y="2120900"/>
              <a:ext cx="71438" cy="252413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" name="Rectangle 72"/>
            <p:cNvSpPr>
              <a:spLocks noChangeArrowheads="1"/>
            </p:cNvSpPr>
            <p:nvPr/>
          </p:nvSpPr>
          <p:spPr bwMode="auto">
            <a:xfrm>
              <a:off x="2292350" y="1422400"/>
              <a:ext cx="460375" cy="88900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" name="Text Box 95"/>
            <p:cNvSpPr txBox="1">
              <a:spLocks noChangeArrowheads="1"/>
            </p:cNvSpPr>
            <p:nvPr/>
          </p:nvSpPr>
          <p:spPr bwMode="auto">
            <a:xfrm>
              <a:off x="2414588" y="1670050"/>
              <a:ext cx="250825" cy="252413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 Box 95"/>
            <p:cNvSpPr txBox="1">
              <a:spLocks noChangeArrowheads="1"/>
            </p:cNvSpPr>
            <p:nvPr/>
          </p:nvSpPr>
          <p:spPr bwMode="auto">
            <a:xfrm>
              <a:off x="2198688" y="1706563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Text Box 95"/>
            <p:cNvSpPr txBox="1">
              <a:spLocks noChangeArrowheads="1"/>
            </p:cNvSpPr>
            <p:nvPr/>
          </p:nvSpPr>
          <p:spPr bwMode="auto">
            <a:xfrm>
              <a:off x="2198688" y="1851025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Text Box 95"/>
            <p:cNvSpPr txBox="1">
              <a:spLocks noChangeArrowheads="1"/>
            </p:cNvSpPr>
            <p:nvPr/>
          </p:nvSpPr>
          <p:spPr bwMode="auto">
            <a:xfrm>
              <a:off x="2198688" y="2138363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Text Box 95"/>
            <p:cNvSpPr txBox="1">
              <a:spLocks noChangeArrowheads="1"/>
            </p:cNvSpPr>
            <p:nvPr/>
          </p:nvSpPr>
          <p:spPr bwMode="auto">
            <a:xfrm>
              <a:off x="2198688" y="2282825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uppieren 15"/>
          <p:cNvGrpSpPr>
            <a:grpSpLocks/>
          </p:cNvGrpSpPr>
          <p:nvPr/>
        </p:nvGrpSpPr>
        <p:grpSpPr bwMode="auto">
          <a:xfrm>
            <a:off x="3002827" y="1868717"/>
            <a:ext cx="330200" cy="517525"/>
            <a:chOff x="3563888" y="1851820"/>
            <a:chExt cx="329407" cy="517525"/>
          </a:xfrm>
        </p:grpSpPr>
        <p:sp>
          <p:nvSpPr>
            <p:cNvPr id="29" name="Ellipse 28"/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0" name="Rechteck 29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1" name="Rechteck 30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cxnSp>
        <p:nvCxnSpPr>
          <p:cNvPr id="114" name="Gewinkelte Verbindung 73"/>
          <p:cNvCxnSpPr>
            <a:cxnSpLocks noChangeShapeType="1"/>
            <a:stCxn id="22" idx="0"/>
          </p:cNvCxnSpPr>
          <p:nvPr/>
        </p:nvCxnSpPr>
        <p:spPr bwMode="auto">
          <a:xfrm rot="16200000" flipH="1">
            <a:off x="5666143" y="3251586"/>
            <a:ext cx="2732812" cy="142875"/>
          </a:xfrm>
          <a:prstGeom prst="bentConnector5">
            <a:avLst>
              <a:gd name="adj1" fmla="val -8365"/>
              <a:gd name="adj2" fmla="val 321111"/>
              <a:gd name="adj3" fmla="val 51627"/>
            </a:avLst>
          </a:prstGeom>
          <a:noFill/>
          <a:ln w="31750">
            <a:solidFill>
              <a:srgbClr val="FF0000"/>
            </a:solidFill>
            <a:miter lim="800000"/>
            <a:headEnd type="triangl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" name="Gewinkelte Verbindung 73"/>
          <p:cNvCxnSpPr>
            <a:cxnSpLocks noChangeShapeType="1"/>
          </p:cNvCxnSpPr>
          <p:nvPr/>
        </p:nvCxnSpPr>
        <p:spPr bwMode="auto">
          <a:xfrm>
            <a:off x="4619576" y="4332180"/>
            <a:ext cx="1832531" cy="1040073"/>
          </a:xfrm>
          <a:prstGeom prst="bentConnector3">
            <a:avLst>
              <a:gd name="adj1" fmla="val 54956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23" name="Gruppieren 122"/>
          <p:cNvGrpSpPr>
            <a:grpSpLocks noChangeAspect="1"/>
          </p:cNvGrpSpPr>
          <p:nvPr/>
        </p:nvGrpSpPr>
        <p:grpSpPr>
          <a:xfrm>
            <a:off x="3726519" y="3866129"/>
            <a:ext cx="882758" cy="500414"/>
            <a:chOff x="468313" y="2257326"/>
            <a:chExt cx="1305005" cy="739775"/>
          </a:xfrm>
        </p:grpSpPr>
        <p:sp>
          <p:nvSpPr>
            <p:cNvPr id="124" name="Rectangle 5"/>
            <p:cNvSpPr>
              <a:spLocks noChangeArrowheads="1"/>
            </p:cNvSpPr>
            <p:nvPr/>
          </p:nvSpPr>
          <p:spPr bwMode="auto">
            <a:xfrm>
              <a:off x="877888" y="2257326"/>
              <a:ext cx="823912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125" name="Rectangle 47"/>
            <p:cNvSpPr>
              <a:spLocks noChangeArrowheads="1"/>
            </p:cNvSpPr>
            <p:nvPr/>
          </p:nvSpPr>
          <p:spPr bwMode="auto">
            <a:xfrm>
              <a:off x="1701801" y="2748467"/>
              <a:ext cx="71517" cy="19783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6" name="Rectangle 48"/>
            <p:cNvSpPr>
              <a:spLocks noChangeArrowheads="1"/>
            </p:cNvSpPr>
            <p:nvPr/>
          </p:nvSpPr>
          <p:spPr bwMode="auto">
            <a:xfrm>
              <a:off x="1701190" y="2464126"/>
              <a:ext cx="71439" cy="21590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7" name="Rectangle 5"/>
            <p:cNvSpPr>
              <a:spLocks noChangeArrowheads="1"/>
            </p:cNvSpPr>
            <p:nvPr/>
          </p:nvSpPr>
          <p:spPr bwMode="auto">
            <a:xfrm>
              <a:off x="468313" y="2379563"/>
              <a:ext cx="411162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cxnSp>
        <p:nvCxnSpPr>
          <p:cNvPr id="129" name="Gewinkelte Verbindung 73"/>
          <p:cNvCxnSpPr>
            <a:cxnSpLocks noChangeShapeType="1"/>
            <a:stCxn id="31" idx="0"/>
          </p:cNvCxnSpPr>
          <p:nvPr/>
        </p:nvCxnSpPr>
        <p:spPr bwMode="auto">
          <a:xfrm rot="16200000" flipH="1">
            <a:off x="4582461" y="454183"/>
            <a:ext cx="445001" cy="3274069"/>
          </a:xfrm>
          <a:prstGeom prst="bentConnector4">
            <a:avLst>
              <a:gd name="adj1" fmla="val -51371"/>
              <a:gd name="adj2" fmla="val 50655"/>
            </a:avLst>
          </a:prstGeom>
          <a:noFill/>
          <a:ln w="31750">
            <a:solidFill>
              <a:srgbClr val="FF0000"/>
            </a:solidFill>
            <a:miter lim="800000"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Gewinkelte Verbindung 73"/>
          <p:cNvCxnSpPr>
            <a:cxnSpLocks noChangeShapeType="1"/>
          </p:cNvCxnSpPr>
          <p:nvPr/>
        </p:nvCxnSpPr>
        <p:spPr bwMode="auto">
          <a:xfrm flipV="1">
            <a:off x="3000294" y="2429132"/>
            <a:ext cx="3441705" cy="759128"/>
          </a:xfrm>
          <a:prstGeom prst="bentConnector3">
            <a:avLst>
              <a:gd name="adj1" fmla="val 53353"/>
            </a:avLst>
          </a:prstGeom>
          <a:noFill/>
          <a:ln w="31750">
            <a:solidFill>
              <a:srgbClr val="FF0000"/>
            </a:solidFill>
            <a:miter lim="800000"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32" name="Gruppieren 131"/>
          <p:cNvGrpSpPr/>
          <p:nvPr/>
        </p:nvGrpSpPr>
        <p:grpSpPr>
          <a:xfrm>
            <a:off x="6361789" y="4689429"/>
            <a:ext cx="2159935" cy="1438275"/>
            <a:chOff x="5447435" y="2422389"/>
            <a:chExt cx="2159935" cy="1438275"/>
          </a:xfrm>
        </p:grpSpPr>
        <p:grpSp>
          <p:nvGrpSpPr>
            <p:cNvPr id="133" name="Gruppieren 132"/>
            <p:cNvGrpSpPr/>
            <p:nvPr/>
          </p:nvGrpSpPr>
          <p:grpSpPr>
            <a:xfrm>
              <a:off x="5447435" y="2422389"/>
              <a:ext cx="2159935" cy="1438275"/>
              <a:chOff x="6516521" y="2710805"/>
              <a:chExt cx="2159935" cy="1438275"/>
            </a:xfrm>
          </p:grpSpPr>
          <p:sp>
            <p:nvSpPr>
              <p:cNvPr id="136" name="Rectangle 64"/>
              <p:cNvSpPr>
                <a:spLocks noChangeArrowheads="1"/>
              </p:cNvSpPr>
              <p:nvPr/>
            </p:nvSpPr>
            <p:spPr bwMode="auto">
              <a:xfrm>
                <a:off x="6732396" y="2783880"/>
                <a:ext cx="1944060" cy="1149028"/>
              </a:xfrm>
              <a:prstGeom prst="rect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18000" anchor="t" anchorCtr="0"/>
              <a:lstStyle/>
              <a:p>
                <a:pPr algn="r"/>
                <a:r>
                  <a:rPr lang="de-DE" sz="1100">
                    <a:solidFill>
                      <a:schemeClr val="bg1"/>
                    </a:solidFill>
                  </a:rPr>
                  <a:t>Frame grabber</a:t>
                </a:r>
                <a:endParaRPr lang="de-DE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7" name="Rectangle 65"/>
              <p:cNvSpPr>
                <a:spLocks noChangeArrowheads="1"/>
              </p:cNvSpPr>
              <p:nvPr/>
            </p:nvSpPr>
            <p:spPr bwMode="auto">
              <a:xfrm>
                <a:off x="6920592" y="3932003"/>
                <a:ext cx="127658" cy="108000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8" name="Rectangle 66"/>
              <p:cNvSpPr>
                <a:spLocks noChangeArrowheads="1"/>
              </p:cNvSpPr>
              <p:nvPr/>
            </p:nvSpPr>
            <p:spPr bwMode="auto">
              <a:xfrm>
                <a:off x="7110498" y="3932003"/>
                <a:ext cx="288000" cy="108000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9" name="Rectangle 68"/>
              <p:cNvSpPr>
                <a:spLocks noChangeArrowheads="1"/>
              </p:cNvSpPr>
              <p:nvPr/>
            </p:nvSpPr>
            <p:spPr bwMode="auto">
              <a:xfrm>
                <a:off x="6660965" y="2710805"/>
                <a:ext cx="52053" cy="1438275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0" name="Rectangle 69"/>
              <p:cNvSpPr>
                <a:spLocks noChangeArrowheads="1"/>
              </p:cNvSpPr>
              <p:nvPr/>
            </p:nvSpPr>
            <p:spPr bwMode="auto">
              <a:xfrm>
                <a:off x="6516521" y="2710805"/>
                <a:ext cx="144445" cy="36538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1" name="Rectangle 70"/>
              <p:cNvSpPr>
                <a:spLocks noChangeArrowheads="1"/>
              </p:cNvSpPr>
              <p:nvPr/>
            </p:nvSpPr>
            <p:spPr bwMode="auto">
              <a:xfrm>
                <a:off x="6603396" y="3352318"/>
                <a:ext cx="55983" cy="78794"/>
              </a:xfrm>
              <a:prstGeom prst="rect">
                <a:avLst/>
              </a:prstGeom>
              <a:solidFill>
                <a:srgbClr val="FFF8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3" name="Rectangle 72"/>
              <p:cNvSpPr>
                <a:spLocks noChangeArrowheads="1"/>
              </p:cNvSpPr>
              <p:nvPr/>
            </p:nvSpPr>
            <p:spPr bwMode="auto">
              <a:xfrm>
                <a:off x="6840405" y="2729073"/>
                <a:ext cx="683923" cy="88165"/>
              </a:xfrm>
              <a:prstGeom prst="rect">
                <a:avLst/>
              </a:prstGeom>
              <a:gradFill rotWithShape="1">
                <a:gsLst>
                  <a:gs pos="0">
                    <a:srgbClr val="B4D656"/>
                  </a:gs>
                  <a:gs pos="100000">
                    <a:srgbClr val="94B92D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45" name="Group 107"/>
              <p:cNvGrpSpPr>
                <a:grpSpLocks/>
              </p:cNvGrpSpPr>
              <p:nvPr/>
            </p:nvGrpSpPr>
            <p:grpSpPr bwMode="auto">
              <a:xfrm>
                <a:off x="7773491" y="3275459"/>
                <a:ext cx="542925" cy="539750"/>
                <a:chOff x="2018" y="1480"/>
                <a:chExt cx="342" cy="340"/>
              </a:xfrm>
            </p:grpSpPr>
            <p:sp>
              <p:nvSpPr>
                <p:cNvPr id="148" name="Line 108"/>
                <p:cNvSpPr>
                  <a:spLocks noChangeShapeType="1"/>
                </p:cNvSpPr>
                <p:nvPr/>
              </p:nvSpPr>
              <p:spPr bwMode="auto">
                <a:xfrm flipV="1">
                  <a:off x="210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49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213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0" name="Line 110"/>
                <p:cNvSpPr>
                  <a:spLocks noChangeShapeType="1"/>
                </p:cNvSpPr>
                <p:nvPr/>
              </p:nvSpPr>
              <p:spPr bwMode="auto">
                <a:xfrm flipV="1">
                  <a:off x="2162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1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2188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2" name="Line 112"/>
                <p:cNvSpPr>
                  <a:spLocks noChangeShapeType="1"/>
                </p:cNvSpPr>
                <p:nvPr/>
              </p:nvSpPr>
              <p:spPr bwMode="auto">
                <a:xfrm flipV="1">
                  <a:off x="2211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3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2216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4" name="Line 114"/>
                <p:cNvSpPr>
                  <a:spLocks noChangeShapeType="1"/>
                </p:cNvSpPr>
                <p:nvPr/>
              </p:nvSpPr>
              <p:spPr bwMode="auto">
                <a:xfrm flipV="1">
                  <a:off x="2242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5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2269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6" name="Line 116"/>
                <p:cNvSpPr>
                  <a:spLocks noChangeShapeType="1"/>
                </p:cNvSpPr>
                <p:nvPr/>
              </p:nvSpPr>
              <p:spPr bwMode="auto">
                <a:xfrm flipV="1">
                  <a:off x="2295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7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2318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8" name="Line 11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66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9" name="Line 11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69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0" name="Line 12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18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1" name="Line 12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44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2" name="Line 12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6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3" name="Line 12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56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4" name="Line 12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5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5" name="Line 12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14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6" name="Line 126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4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7" name="Line 12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6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8" name="Text Box 128"/>
                <p:cNvSpPr txBox="1">
                  <a:spLocks noChangeArrowheads="1"/>
                </p:cNvSpPr>
                <p:nvPr/>
              </p:nvSpPr>
              <p:spPr bwMode="auto">
                <a:xfrm>
                  <a:off x="2042" y="1503"/>
                  <a:ext cx="292" cy="294"/>
                </a:xfrm>
                <a:prstGeom prst="rect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>
                  <a:defPPr>
                    <a:defRPr lang="de-DE"/>
                  </a:defPPr>
                  <a:lvl1pPr eaLnBrk="1" hangingPunct="1">
                    <a:spcBef>
                      <a:spcPct val="50000"/>
                    </a:spcBef>
                    <a:defRPr sz="900"/>
                  </a:lvl1pPr>
                  <a:lvl2pPr marL="742950" indent="-285750" eaLnBrk="0" hangingPunct="0"/>
                  <a:lvl3pPr marL="1143000" indent="-228600" eaLnBrk="0" hangingPunct="0"/>
                  <a:lvl4pPr marL="1600200" indent="-228600" eaLnBrk="0" hangingPunct="0"/>
                  <a:lvl5pPr marL="2057400" indent="-228600" eaLnBrk="0" hangingPunct="0"/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9pPr>
                </a:lstStyle>
                <a:p>
                  <a:r>
                    <a:rPr lang="de-DE" sz="1100" b="1" dirty="0"/>
                    <a:t>FPGA</a:t>
                  </a:r>
                </a:p>
              </p:txBody>
            </p:sp>
            <p:sp>
              <p:nvSpPr>
                <p:cNvPr id="169" name="Line 12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6" y="161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0" name="Line 13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6" y="163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1" name="Line 13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50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2" name="Line 13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53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3" name="Line 133"/>
                <p:cNvSpPr>
                  <a:spLocks noChangeShapeType="1"/>
                </p:cNvSpPr>
                <p:nvPr/>
              </p:nvSpPr>
              <p:spPr bwMode="auto">
                <a:xfrm flipV="1">
                  <a:off x="205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4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208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5" name="Line 135"/>
                <p:cNvSpPr>
                  <a:spLocks noChangeShapeType="1"/>
                </p:cNvSpPr>
                <p:nvPr/>
              </p:nvSpPr>
              <p:spPr bwMode="auto">
                <a:xfrm flipV="1">
                  <a:off x="2164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6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2190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7" name="Line 13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8" y="156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8" name="Line 13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8" y="15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9" name="Line 13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9" y="150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0" name="Line 14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9" y="153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1" name="Line 14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73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2" name="Line 14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76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3" name="Line 14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4" name="Line 14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71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5" name="Line 145"/>
                <p:cNvSpPr>
                  <a:spLocks noChangeShapeType="1"/>
                </p:cNvSpPr>
                <p:nvPr/>
              </p:nvSpPr>
              <p:spPr bwMode="auto">
                <a:xfrm flipV="1">
                  <a:off x="2112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6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2138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7" name="Line 147"/>
                <p:cNvSpPr>
                  <a:spLocks noChangeShapeType="1"/>
                </p:cNvSpPr>
                <p:nvPr/>
              </p:nvSpPr>
              <p:spPr bwMode="auto">
                <a:xfrm flipV="1">
                  <a:off x="2060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8" name="Line 148"/>
                <p:cNvSpPr>
                  <a:spLocks noChangeShapeType="1"/>
                </p:cNvSpPr>
                <p:nvPr/>
              </p:nvSpPr>
              <p:spPr bwMode="auto">
                <a:xfrm flipV="1">
                  <a:off x="2086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9" name="Line 149"/>
                <p:cNvSpPr>
                  <a:spLocks noChangeShapeType="1"/>
                </p:cNvSpPr>
                <p:nvPr/>
              </p:nvSpPr>
              <p:spPr bwMode="auto">
                <a:xfrm flipV="1">
                  <a:off x="228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0" name="Line 150"/>
                <p:cNvSpPr>
                  <a:spLocks noChangeShapeType="1"/>
                </p:cNvSpPr>
                <p:nvPr/>
              </p:nvSpPr>
              <p:spPr bwMode="auto">
                <a:xfrm flipV="1">
                  <a:off x="231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1" name="Line 151"/>
                <p:cNvSpPr>
                  <a:spLocks noChangeShapeType="1"/>
                </p:cNvSpPr>
                <p:nvPr/>
              </p:nvSpPr>
              <p:spPr bwMode="auto">
                <a:xfrm flipV="1">
                  <a:off x="2237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2" name="Line 152"/>
                <p:cNvSpPr>
                  <a:spLocks noChangeShapeType="1"/>
                </p:cNvSpPr>
                <p:nvPr/>
              </p:nvSpPr>
              <p:spPr bwMode="auto">
                <a:xfrm flipV="1">
                  <a:off x="2263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</p:grpSp>
          <p:cxnSp>
            <p:nvCxnSpPr>
              <p:cNvPr id="146" name="Gewinkelte Verbindung 73"/>
              <p:cNvCxnSpPr>
                <a:cxnSpLocks noChangeShapeType="1"/>
              </p:cNvCxnSpPr>
              <p:nvPr/>
            </p:nvCxnSpPr>
            <p:spPr bwMode="auto">
              <a:xfrm>
                <a:off x="7165133" y="2859707"/>
                <a:ext cx="597716" cy="571404"/>
              </a:xfrm>
              <a:prstGeom prst="bentConnector3">
                <a:avLst>
                  <a:gd name="adj1" fmla="val -1984"/>
                </a:avLst>
              </a:prstGeom>
              <a:noFill/>
              <a:ln w="31750">
                <a:solidFill>
                  <a:srgbClr val="FF0000"/>
                </a:solidFill>
                <a:miter lim="800000"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34" name="Gerade Verbindung mit Pfeil 133"/>
            <p:cNvCxnSpPr/>
            <p:nvPr/>
          </p:nvCxnSpPr>
          <p:spPr>
            <a:xfrm flipV="1">
              <a:off x="5696510" y="3428816"/>
              <a:ext cx="1016300" cy="1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5" name="Rectangle 70"/>
            <p:cNvSpPr>
              <a:spLocks noChangeArrowheads="1"/>
            </p:cNvSpPr>
            <p:nvPr/>
          </p:nvSpPr>
          <p:spPr bwMode="auto">
            <a:xfrm>
              <a:off x="5520338" y="2603719"/>
              <a:ext cx="72594" cy="308157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95" name="Textfeld 194"/>
          <p:cNvSpPr txBox="1"/>
          <p:nvPr/>
        </p:nvSpPr>
        <p:spPr>
          <a:xfrm>
            <a:off x="6034813" y="4814080"/>
            <a:ext cx="5439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Front GPIO</a:t>
            </a:r>
            <a:endParaRPr lang="de-DE" sz="1100" dirty="0"/>
          </a:p>
        </p:txBody>
      </p:sp>
      <p:sp>
        <p:nvSpPr>
          <p:cNvPr id="219" name="Textfeld 218"/>
          <p:cNvSpPr txBox="1"/>
          <p:nvPr/>
        </p:nvSpPr>
        <p:spPr>
          <a:xfrm>
            <a:off x="6463470" y="2754624"/>
            <a:ext cx="8844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>
                <a:solidFill>
                  <a:schemeClr val="bg1"/>
                </a:solidFill>
              </a:rPr>
              <a:t>Trigger </a:t>
            </a:r>
          </a:p>
          <a:p>
            <a:pPr algn="r"/>
            <a:r>
              <a:rPr lang="de-DE" sz="1100">
                <a:solidFill>
                  <a:schemeClr val="bg1"/>
                </a:solidFill>
              </a:rPr>
              <a:t>board</a:t>
            </a:r>
            <a:endParaRPr lang="de-DE" sz="1100" dirty="0">
              <a:solidFill>
                <a:schemeClr val="bg1"/>
              </a:solidFill>
            </a:endParaRPr>
          </a:p>
        </p:txBody>
      </p:sp>
      <p:sp>
        <p:nvSpPr>
          <p:cNvPr id="109" name="Rectangle 70">
            <a:extLst>
              <a:ext uri="{FF2B5EF4-FFF2-40B4-BE49-F238E27FC236}">
                <a16:creationId xmlns:a16="http://schemas.microsoft.com/office/drawing/2014/main" id="{0C35AEE9-B473-4E8C-A714-7FD314387D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7334" y="5453577"/>
            <a:ext cx="55983" cy="78794"/>
          </a:xfrm>
          <a:prstGeom prst="rect">
            <a:avLst/>
          </a:prstGeom>
          <a:solidFill>
            <a:srgbClr val="FFF8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1" name="Rectangle 70">
            <a:extLst>
              <a:ext uri="{FF2B5EF4-FFF2-40B4-BE49-F238E27FC236}">
                <a16:creationId xmlns:a16="http://schemas.microsoft.com/office/drawing/2014/main" id="{5F8EE9C0-9E57-49CA-927B-2764FE297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7333" y="5571370"/>
            <a:ext cx="55983" cy="78794"/>
          </a:xfrm>
          <a:prstGeom prst="rect">
            <a:avLst/>
          </a:prstGeom>
          <a:solidFill>
            <a:srgbClr val="FFF8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2" name="Rectangle 70">
            <a:extLst>
              <a:ext uri="{FF2B5EF4-FFF2-40B4-BE49-F238E27FC236}">
                <a16:creationId xmlns:a16="http://schemas.microsoft.com/office/drawing/2014/main" id="{524FA9A3-2D52-42D7-9874-A67A1BF9D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7333" y="5692347"/>
            <a:ext cx="55983" cy="78794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3" name="Rectangle 70">
            <a:extLst>
              <a:ext uri="{FF2B5EF4-FFF2-40B4-BE49-F238E27FC236}">
                <a16:creationId xmlns:a16="http://schemas.microsoft.com/office/drawing/2014/main" id="{2DE69860-9964-48B4-A6CF-1F1E89F157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5443" y="5803179"/>
            <a:ext cx="55983" cy="78794"/>
          </a:xfrm>
          <a:prstGeom prst="rect">
            <a:avLst/>
          </a:prstGeom>
          <a:solidFill>
            <a:srgbClr val="FFF8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1BBC6BE-0E00-0265-53CB-A60F1ADAB9D4}"/>
              </a:ext>
            </a:extLst>
          </p:cNvPr>
          <p:cNvSpPr txBox="1"/>
          <p:nvPr/>
        </p:nvSpPr>
        <p:spPr>
          <a:xfrm>
            <a:off x="1805068" y="3030847"/>
            <a:ext cx="981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Encoder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9510DE5-945D-70D1-F858-1F6B94233F77}"/>
              </a:ext>
            </a:extLst>
          </p:cNvPr>
          <p:cNvSpPr txBox="1"/>
          <p:nvPr/>
        </p:nvSpPr>
        <p:spPr>
          <a:xfrm>
            <a:off x="3266839" y="1664424"/>
            <a:ext cx="750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Flash</a:t>
            </a:r>
          </a:p>
        </p:txBody>
      </p:sp>
      <p:cxnSp>
        <p:nvCxnSpPr>
          <p:cNvPr id="98" name="Gewinkelte Verbindung 73">
            <a:extLst>
              <a:ext uri="{FF2B5EF4-FFF2-40B4-BE49-F238E27FC236}">
                <a16:creationId xmlns:a16="http://schemas.microsoft.com/office/drawing/2014/main" id="{A16F51E2-5D59-0BE4-5789-EF13B3945B8E}"/>
              </a:ext>
            </a:extLst>
          </p:cNvPr>
          <p:cNvCxnSpPr>
            <a:cxnSpLocks noChangeShapeType="1"/>
            <a:endCxn id="109" idx="1"/>
          </p:cNvCxnSpPr>
          <p:nvPr/>
        </p:nvCxnSpPr>
        <p:spPr bwMode="auto">
          <a:xfrm>
            <a:off x="4604871" y="5016323"/>
            <a:ext cx="1842463" cy="476651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4" name="Gewinkelte Verbindung 73">
            <a:extLst>
              <a:ext uri="{FF2B5EF4-FFF2-40B4-BE49-F238E27FC236}">
                <a16:creationId xmlns:a16="http://schemas.microsoft.com/office/drawing/2014/main" id="{4FFE410C-287A-349A-9565-B6C051B3FA8C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594423" y="5767190"/>
            <a:ext cx="1844197" cy="735757"/>
          </a:xfrm>
          <a:prstGeom prst="bentConnector3">
            <a:avLst>
              <a:gd name="adj1" fmla="val 53736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0" name="Gewinkelte Verbindung 73">
            <a:extLst>
              <a:ext uri="{FF2B5EF4-FFF2-40B4-BE49-F238E27FC236}">
                <a16:creationId xmlns:a16="http://schemas.microsoft.com/office/drawing/2014/main" id="{2991C43A-554F-70F0-F216-FD3B0121A61B}"/>
              </a:ext>
            </a:extLst>
          </p:cNvPr>
          <p:cNvCxnSpPr>
            <a:cxnSpLocks noChangeShapeType="1"/>
            <a:endCxn id="125" idx="3"/>
          </p:cNvCxnSpPr>
          <p:nvPr/>
        </p:nvCxnSpPr>
        <p:spPr bwMode="auto">
          <a:xfrm rot="10800000">
            <a:off x="4609278" y="4265269"/>
            <a:ext cx="1850635" cy="1053114"/>
          </a:xfrm>
          <a:prstGeom prst="bentConnector3">
            <a:avLst>
              <a:gd name="adj1" fmla="val 39295"/>
            </a:avLst>
          </a:prstGeom>
          <a:noFill/>
          <a:ln w="31750">
            <a:solidFill>
              <a:srgbClr val="FF000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45CB6C3-3CA4-F583-D5A5-D638631D4633}"/>
              </a:ext>
            </a:extLst>
          </p:cNvPr>
          <p:cNvGrpSpPr>
            <a:grpSpLocks noChangeAspect="1"/>
          </p:cNvGrpSpPr>
          <p:nvPr/>
        </p:nvGrpSpPr>
        <p:grpSpPr>
          <a:xfrm>
            <a:off x="3714802" y="4566231"/>
            <a:ext cx="882758" cy="500414"/>
            <a:chOff x="468313" y="2257326"/>
            <a:chExt cx="1305005" cy="739775"/>
          </a:xfrm>
        </p:grpSpPr>
        <p:sp>
          <p:nvSpPr>
            <p:cNvPr id="3" name="Rectangle 5">
              <a:extLst>
                <a:ext uri="{FF2B5EF4-FFF2-40B4-BE49-F238E27FC236}">
                  <a16:creationId xmlns:a16="http://schemas.microsoft.com/office/drawing/2014/main" id="{74F4B6E4-0424-CF78-EC10-37427DD52E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888" y="2257326"/>
              <a:ext cx="823912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4" name="Rectangle 47">
              <a:extLst>
                <a:ext uri="{FF2B5EF4-FFF2-40B4-BE49-F238E27FC236}">
                  <a16:creationId xmlns:a16="http://schemas.microsoft.com/office/drawing/2014/main" id="{5B22A4CD-1784-79E1-9F31-5E4E48610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801" y="2748467"/>
              <a:ext cx="71517" cy="19783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5" name="Rectangle 48">
              <a:extLst>
                <a:ext uri="{FF2B5EF4-FFF2-40B4-BE49-F238E27FC236}">
                  <a16:creationId xmlns:a16="http://schemas.microsoft.com/office/drawing/2014/main" id="{527934B8-24F8-319A-75E6-DFD63CAC4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190" y="2464126"/>
              <a:ext cx="71439" cy="21590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3" name="Rectangle 5">
              <a:extLst>
                <a:ext uri="{FF2B5EF4-FFF2-40B4-BE49-F238E27FC236}">
                  <a16:creationId xmlns:a16="http://schemas.microsoft.com/office/drawing/2014/main" id="{5847E797-8913-271C-9A7E-61B66042D8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2379563"/>
              <a:ext cx="411162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125FBCC7-B1AA-F83F-2339-7649EDD7831B}"/>
              </a:ext>
            </a:extLst>
          </p:cNvPr>
          <p:cNvGrpSpPr>
            <a:grpSpLocks noChangeAspect="1"/>
          </p:cNvGrpSpPr>
          <p:nvPr/>
        </p:nvGrpSpPr>
        <p:grpSpPr>
          <a:xfrm>
            <a:off x="3710228" y="5336184"/>
            <a:ext cx="882758" cy="500414"/>
            <a:chOff x="468313" y="2257326"/>
            <a:chExt cx="1305005" cy="739775"/>
          </a:xfrm>
        </p:grpSpPr>
        <p:sp>
          <p:nvSpPr>
            <p:cNvPr id="97" name="Rectangle 5">
              <a:extLst>
                <a:ext uri="{FF2B5EF4-FFF2-40B4-BE49-F238E27FC236}">
                  <a16:creationId xmlns:a16="http://schemas.microsoft.com/office/drawing/2014/main" id="{76849243-4834-D0D1-DE51-63621D17D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888" y="2257326"/>
              <a:ext cx="823912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99" name="Rectangle 47">
              <a:extLst>
                <a:ext uri="{FF2B5EF4-FFF2-40B4-BE49-F238E27FC236}">
                  <a16:creationId xmlns:a16="http://schemas.microsoft.com/office/drawing/2014/main" id="{68CDC387-1386-8718-50A5-4C14258460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801" y="2748467"/>
              <a:ext cx="71517" cy="19783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0" name="Rectangle 48">
              <a:extLst>
                <a:ext uri="{FF2B5EF4-FFF2-40B4-BE49-F238E27FC236}">
                  <a16:creationId xmlns:a16="http://schemas.microsoft.com/office/drawing/2014/main" id="{B85E3445-0AC3-98AD-0450-AB16670964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190" y="2464126"/>
              <a:ext cx="71439" cy="21590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1" name="Rectangle 5">
              <a:extLst>
                <a:ext uri="{FF2B5EF4-FFF2-40B4-BE49-F238E27FC236}">
                  <a16:creationId xmlns:a16="http://schemas.microsoft.com/office/drawing/2014/main" id="{9F393875-DA65-E81C-C038-321CF7D2D8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2379563"/>
              <a:ext cx="411162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102" name="Gruppieren 101">
            <a:extLst>
              <a:ext uri="{FF2B5EF4-FFF2-40B4-BE49-F238E27FC236}">
                <a16:creationId xmlns:a16="http://schemas.microsoft.com/office/drawing/2014/main" id="{5E2B5ECC-3571-606B-B9DB-44C8BD73F064}"/>
              </a:ext>
            </a:extLst>
          </p:cNvPr>
          <p:cNvGrpSpPr>
            <a:grpSpLocks noChangeAspect="1"/>
          </p:cNvGrpSpPr>
          <p:nvPr/>
        </p:nvGrpSpPr>
        <p:grpSpPr>
          <a:xfrm>
            <a:off x="3700589" y="6059810"/>
            <a:ext cx="882758" cy="500414"/>
            <a:chOff x="468313" y="2257326"/>
            <a:chExt cx="1305005" cy="739775"/>
          </a:xfrm>
        </p:grpSpPr>
        <p:sp>
          <p:nvSpPr>
            <p:cNvPr id="105" name="Rectangle 5">
              <a:extLst>
                <a:ext uri="{FF2B5EF4-FFF2-40B4-BE49-F238E27FC236}">
                  <a16:creationId xmlns:a16="http://schemas.microsoft.com/office/drawing/2014/main" id="{5BBC6764-7C4A-3448-8031-D11C17006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888" y="2257326"/>
              <a:ext cx="823912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106" name="Rectangle 47">
              <a:extLst>
                <a:ext uri="{FF2B5EF4-FFF2-40B4-BE49-F238E27FC236}">
                  <a16:creationId xmlns:a16="http://schemas.microsoft.com/office/drawing/2014/main" id="{7FE0A27B-C691-7E01-C8E3-AD8E72CD7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801" y="2748467"/>
              <a:ext cx="71517" cy="19783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7" name="Rectangle 48">
              <a:extLst>
                <a:ext uri="{FF2B5EF4-FFF2-40B4-BE49-F238E27FC236}">
                  <a16:creationId xmlns:a16="http://schemas.microsoft.com/office/drawing/2014/main" id="{44861ADA-CF71-4E00-59ED-9E27470B1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190" y="2464126"/>
              <a:ext cx="71439" cy="21590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8" name="Rectangle 5">
              <a:extLst>
                <a:ext uri="{FF2B5EF4-FFF2-40B4-BE49-F238E27FC236}">
                  <a16:creationId xmlns:a16="http://schemas.microsoft.com/office/drawing/2014/main" id="{370F6E4C-73E0-9EDF-550F-D02DD7DE3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2379563"/>
              <a:ext cx="411162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cxnSp>
        <p:nvCxnSpPr>
          <p:cNvPr id="205" name="Gewinkelte Verbindung 73">
            <a:extLst>
              <a:ext uri="{FF2B5EF4-FFF2-40B4-BE49-F238E27FC236}">
                <a16:creationId xmlns:a16="http://schemas.microsoft.com/office/drawing/2014/main" id="{9687578F-E8C3-9E4B-DAB4-D12F65C65C8D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4597561" y="4952844"/>
            <a:ext cx="1833679" cy="494055"/>
          </a:xfrm>
          <a:prstGeom prst="bentConnector3">
            <a:avLst>
              <a:gd name="adj1" fmla="val 46755"/>
            </a:avLst>
          </a:prstGeom>
          <a:noFill/>
          <a:ln w="31750">
            <a:solidFill>
              <a:srgbClr val="FF000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0" name="Gewinkelte Verbindung 73">
            <a:extLst>
              <a:ext uri="{FF2B5EF4-FFF2-40B4-BE49-F238E27FC236}">
                <a16:creationId xmlns:a16="http://schemas.microsoft.com/office/drawing/2014/main" id="{5CE9E5C6-83AB-0038-C7E2-1CADAB82987D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583347" y="5712952"/>
            <a:ext cx="1863986" cy="727206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FF000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2" name="Textfeld 231">
            <a:extLst>
              <a:ext uri="{FF2B5EF4-FFF2-40B4-BE49-F238E27FC236}">
                <a16:creationId xmlns:a16="http://schemas.microsoft.com/office/drawing/2014/main" id="{FB78E2EA-C237-199C-D804-9A5D602F729D}"/>
              </a:ext>
            </a:extLst>
          </p:cNvPr>
          <p:cNvSpPr txBox="1"/>
          <p:nvPr/>
        </p:nvSpPr>
        <p:spPr>
          <a:xfrm>
            <a:off x="7122480" y="4209679"/>
            <a:ext cx="13875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Trigger + I/O Interface</a:t>
            </a:r>
          </a:p>
        </p:txBody>
      </p:sp>
    </p:spTree>
    <p:extLst>
      <p:ext uri="{BB962C8B-B14F-4D97-AF65-F5344CB8AC3E}">
        <p14:creationId xmlns:p14="http://schemas.microsoft.com/office/powerpoint/2010/main" val="821679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>
            <a:grpSpLocks noChangeAspect="1"/>
          </p:cNvGrpSpPr>
          <p:nvPr/>
        </p:nvGrpSpPr>
        <p:grpSpPr>
          <a:xfrm>
            <a:off x="1385911" y="3866546"/>
            <a:ext cx="1614383" cy="421009"/>
            <a:chOff x="536575" y="3767138"/>
            <a:chExt cx="1655763" cy="431800"/>
          </a:xfrm>
        </p:grpSpPr>
        <p:sp>
          <p:nvSpPr>
            <p:cNvPr id="8" name="AutoShape 54"/>
            <p:cNvSpPr>
              <a:spLocks noChangeArrowheads="1"/>
            </p:cNvSpPr>
            <p:nvPr/>
          </p:nvSpPr>
          <p:spPr bwMode="auto">
            <a:xfrm>
              <a:off x="536575" y="3767138"/>
              <a:ext cx="1655763" cy="4318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" name="AutoShape 54"/>
            <p:cNvSpPr>
              <a:spLocks noChangeArrowheads="1"/>
            </p:cNvSpPr>
            <p:nvPr/>
          </p:nvSpPr>
          <p:spPr bwMode="auto">
            <a:xfrm>
              <a:off x="577850" y="3805238"/>
              <a:ext cx="1573214" cy="360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DBDBDB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Oval 51"/>
            <p:cNvSpPr>
              <a:spLocks noChangeArrowheads="1"/>
            </p:cNvSpPr>
            <p:nvPr/>
          </p:nvSpPr>
          <p:spPr bwMode="auto">
            <a:xfrm>
              <a:off x="576263" y="3802063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" name="Oval 55"/>
            <p:cNvSpPr>
              <a:spLocks noChangeArrowheads="1"/>
            </p:cNvSpPr>
            <p:nvPr/>
          </p:nvSpPr>
          <p:spPr bwMode="auto">
            <a:xfrm>
              <a:off x="1790700" y="3805238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12" name="Titel 1"/>
          <p:cNvSpPr txBox="1">
            <a:spLocks/>
          </p:cNvSpPr>
          <p:nvPr/>
        </p:nvSpPr>
        <p:spPr bwMode="auto">
          <a:xfrm>
            <a:off x="2443217" y="403240"/>
            <a:ext cx="8202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/>
              <a:t>Applet Docs: IO Trigger 1 Cam </a:t>
            </a:r>
          </a:p>
        </p:txBody>
      </p:sp>
      <p:grpSp>
        <p:nvGrpSpPr>
          <p:cNvPr id="16" name="Gruppieren 5"/>
          <p:cNvGrpSpPr>
            <a:grpSpLocks/>
          </p:cNvGrpSpPr>
          <p:nvPr/>
        </p:nvGrpSpPr>
        <p:grpSpPr bwMode="auto">
          <a:xfrm>
            <a:off x="6370562" y="2830695"/>
            <a:ext cx="922337" cy="1438275"/>
            <a:chOff x="1931988" y="1404938"/>
            <a:chExt cx="922337" cy="1438275"/>
          </a:xfrm>
        </p:grpSpPr>
        <p:sp>
          <p:nvSpPr>
            <p:cNvPr id="17" name="Rectangle 64"/>
            <p:cNvSpPr>
              <a:spLocks noChangeArrowheads="1"/>
            </p:cNvSpPr>
            <p:nvPr/>
          </p:nvSpPr>
          <p:spPr bwMode="auto">
            <a:xfrm>
              <a:off x="2147888" y="1477963"/>
              <a:ext cx="706437" cy="1147762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" name="Rectangle 68"/>
            <p:cNvSpPr>
              <a:spLocks noChangeArrowheads="1"/>
            </p:cNvSpPr>
            <p:nvPr/>
          </p:nvSpPr>
          <p:spPr bwMode="auto">
            <a:xfrm>
              <a:off x="2076450" y="1404938"/>
              <a:ext cx="52388" cy="143827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" name="Rectangle 69"/>
            <p:cNvSpPr>
              <a:spLocks noChangeArrowheads="1"/>
            </p:cNvSpPr>
            <p:nvPr/>
          </p:nvSpPr>
          <p:spPr bwMode="auto">
            <a:xfrm>
              <a:off x="1931988" y="1404938"/>
              <a:ext cx="144462" cy="36512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" name="Rectangle 70"/>
            <p:cNvSpPr>
              <a:spLocks noChangeArrowheads="1"/>
            </p:cNvSpPr>
            <p:nvPr/>
          </p:nvSpPr>
          <p:spPr bwMode="auto">
            <a:xfrm>
              <a:off x="2003425" y="1706563"/>
              <a:ext cx="71438" cy="252412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" name="Rectangle 71"/>
            <p:cNvSpPr>
              <a:spLocks noChangeArrowheads="1"/>
            </p:cNvSpPr>
            <p:nvPr/>
          </p:nvSpPr>
          <p:spPr bwMode="auto">
            <a:xfrm>
              <a:off x="2003425" y="2120900"/>
              <a:ext cx="71438" cy="252413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" name="Rectangle 72"/>
            <p:cNvSpPr>
              <a:spLocks noChangeArrowheads="1"/>
            </p:cNvSpPr>
            <p:nvPr/>
          </p:nvSpPr>
          <p:spPr bwMode="auto">
            <a:xfrm>
              <a:off x="2292350" y="1422400"/>
              <a:ext cx="460375" cy="88900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" name="Text Box 95"/>
            <p:cNvSpPr txBox="1">
              <a:spLocks noChangeArrowheads="1"/>
            </p:cNvSpPr>
            <p:nvPr/>
          </p:nvSpPr>
          <p:spPr bwMode="auto">
            <a:xfrm>
              <a:off x="2414588" y="1670050"/>
              <a:ext cx="250825" cy="252413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 Box 95"/>
            <p:cNvSpPr txBox="1">
              <a:spLocks noChangeArrowheads="1"/>
            </p:cNvSpPr>
            <p:nvPr/>
          </p:nvSpPr>
          <p:spPr bwMode="auto">
            <a:xfrm>
              <a:off x="2198688" y="1706563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Text Box 95"/>
            <p:cNvSpPr txBox="1">
              <a:spLocks noChangeArrowheads="1"/>
            </p:cNvSpPr>
            <p:nvPr/>
          </p:nvSpPr>
          <p:spPr bwMode="auto">
            <a:xfrm>
              <a:off x="2198688" y="1851025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Text Box 95"/>
            <p:cNvSpPr txBox="1">
              <a:spLocks noChangeArrowheads="1"/>
            </p:cNvSpPr>
            <p:nvPr/>
          </p:nvSpPr>
          <p:spPr bwMode="auto">
            <a:xfrm>
              <a:off x="2198688" y="2138363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Text Box 95"/>
            <p:cNvSpPr txBox="1">
              <a:spLocks noChangeArrowheads="1"/>
            </p:cNvSpPr>
            <p:nvPr/>
          </p:nvSpPr>
          <p:spPr bwMode="auto">
            <a:xfrm>
              <a:off x="2198688" y="2282825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uppieren 15"/>
          <p:cNvGrpSpPr>
            <a:grpSpLocks/>
          </p:cNvGrpSpPr>
          <p:nvPr/>
        </p:nvGrpSpPr>
        <p:grpSpPr bwMode="auto">
          <a:xfrm>
            <a:off x="3002827" y="2760257"/>
            <a:ext cx="330200" cy="517525"/>
            <a:chOff x="3563888" y="1851820"/>
            <a:chExt cx="329407" cy="517525"/>
          </a:xfrm>
        </p:grpSpPr>
        <p:sp>
          <p:nvSpPr>
            <p:cNvPr id="29" name="Ellipse 28"/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0" name="Rechteck 29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1" name="Rechteck 30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cxnSp>
        <p:nvCxnSpPr>
          <p:cNvPr id="114" name="Gewinkelte Verbindung 73"/>
          <p:cNvCxnSpPr>
            <a:cxnSpLocks noChangeShapeType="1"/>
            <a:stCxn id="22" idx="0"/>
          </p:cNvCxnSpPr>
          <p:nvPr/>
        </p:nvCxnSpPr>
        <p:spPr bwMode="auto">
          <a:xfrm rot="16200000" flipH="1">
            <a:off x="6037503" y="3771765"/>
            <a:ext cx="1878401" cy="31185"/>
          </a:xfrm>
          <a:prstGeom prst="bentConnector5">
            <a:avLst>
              <a:gd name="adj1" fmla="val -12170"/>
              <a:gd name="adj2" fmla="val 2194706"/>
              <a:gd name="adj3" fmla="val 73861"/>
            </a:avLst>
          </a:prstGeom>
          <a:noFill/>
          <a:ln w="31750">
            <a:solidFill>
              <a:srgbClr val="FF0000"/>
            </a:solidFill>
            <a:miter lim="800000"/>
            <a:headEnd type="triangl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" name="Gewinkelte Verbindung 73"/>
          <p:cNvCxnSpPr>
            <a:cxnSpLocks noChangeShapeType="1"/>
          </p:cNvCxnSpPr>
          <p:nvPr/>
        </p:nvCxnSpPr>
        <p:spPr bwMode="auto">
          <a:xfrm>
            <a:off x="4784044" y="4868732"/>
            <a:ext cx="1664620" cy="499580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23" name="Gruppieren 122"/>
          <p:cNvGrpSpPr>
            <a:grpSpLocks noChangeAspect="1"/>
          </p:cNvGrpSpPr>
          <p:nvPr/>
        </p:nvGrpSpPr>
        <p:grpSpPr>
          <a:xfrm rot="20047697">
            <a:off x="3808477" y="4621097"/>
            <a:ext cx="882758" cy="500414"/>
            <a:chOff x="468313" y="2257326"/>
            <a:chExt cx="1305005" cy="739775"/>
          </a:xfrm>
        </p:grpSpPr>
        <p:sp>
          <p:nvSpPr>
            <p:cNvPr id="124" name="Rectangle 5"/>
            <p:cNvSpPr>
              <a:spLocks noChangeArrowheads="1"/>
            </p:cNvSpPr>
            <p:nvPr/>
          </p:nvSpPr>
          <p:spPr bwMode="auto">
            <a:xfrm>
              <a:off x="877888" y="2257326"/>
              <a:ext cx="823912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125" name="Rectangle 47"/>
            <p:cNvSpPr>
              <a:spLocks noChangeArrowheads="1"/>
            </p:cNvSpPr>
            <p:nvPr/>
          </p:nvSpPr>
          <p:spPr bwMode="auto">
            <a:xfrm>
              <a:off x="1701801" y="2748467"/>
              <a:ext cx="71517" cy="19783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6" name="Rectangle 48"/>
            <p:cNvSpPr>
              <a:spLocks noChangeArrowheads="1"/>
            </p:cNvSpPr>
            <p:nvPr/>
          </p:nvSpPr>
          <p:spPr bwMode="auto">
            <a:xfrm>
              <a:off x="1701190" y="2464126"/>
              <a:ext cx="71439" cy="21590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7" name="Rectangle 5"/>
            <p:cNvSpPr>
              <a:spLocks noChangeArrowheads="1"/>
            </p:cNvSpPr>
            <p:nvPr/>
          </p:nvSpPr>
          <p:spPr bwMode="auto">
            <a:xfrm>
              <a:off x="468313" y="2379563"/>
              <a:ext cx="411162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cxnSp>
        <p:nvCxnSpPr>
          <p:cNvPr id="129" name="Gewinkelte Verbindung 73"/>
          <p:cNvCxnSpPr>
            <a:cxnSpLocks noChangeShapeType="1"/>
            <a:stCxn id="31" idx="0"/>
          </p:cNvCxnSpPr>
          <p:nvPr/>
        </p:nvCxnSpPr>
        <p:spPr bwMode="auto">
          <a:xfrm rot="16200000" flipH="1">
            <a:off x="4582461" y="1345723"/>
            <a:ext cx="445001" cy="3274069"/>
          </a:xfrm>
          <a:prstGeom prst="bentConnector4">
            <a:avLst>
              <a:gd name="adj1" fmla="val -51371"/>
              <a:gd name="adj2" fmla="val 50655"/>
            </a:avLst>
          </a:prstGeom>
          <a:noFill/>
          <a:ln w="31750">
            <a:solidFill>
              <a:srgbClr val="FF0000"/>
            </a:solidFill>
            <a:miter lim="800000"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Gewinkelte Verbindung 73"/>
          <p:cNvCxnSpPr>
            <a:cxnSpLocks noChangeShapeType="1"/>
          </p:cNvCxnSpPr>
          <p:nvPr/>
        </p:nvCxnSpPr>
        <p:spPr bwMode="auto">
          <a:xfrm flipV="1">
            <a:off x="3000294" y="3320672"/>
            <a:ext cx="3441705" cy="759128"/>
          </a:xfrm>
          <a:prstGeom prst="bentConnector3">
            <a:avLst>
              <a:gd name="adj1" fmla="val 53353"/>
            </a:avLst>
          </a:prstGeom>
          <a:noFill/>
          <a:ln w="31750">
            <a:solidFill>
              <a:srgbClr val="FF0000"/>
            </a:solidFill>
            <a:miter lim="800000"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32" name="Gruppieren 131"/>
          <p:cNvGrpSpPr/>
          <p:nvPr/>
        </p:nvGrpSpPr>
        <p:grpSpPr>
          <a:xfrm>
            <a:off x="6361789" y="4270740"/>
            <a:ext cx="2159935" cy="1856964"/>
            <a:chOff x="5447435" y="2003700"/>
            <a:chExt cx="2159935" cy="1856964"/>
          </a:xfrm>
        </p:grpSpPr>
        <p:grpSp>
          <p:nvGrpSpPr>
            <p:cNvPr id="133" name="Gruppieren 132"/>
            <p:cNvGrpSpPr/>
            <p:nvPr/>
          </p:nvGrpSpPr>
          <p:grpSpPr>
            <a:xfrm>
              <a:off x="5447435" y="2003700"/>
              <a:ext cx="2159935" cy="1856964"/>
              <a:chOff x="6516521" y="2292116"/>
              <a:chExt cx="2159935" cy="1856964"/>
            </a:xfrm>
          </p:grpSpPr>
          <p:sp>
            <p:nvSpPr>
              <p:cNvPr id="136" name="Rectangle 64"/>
              <p:cNvSpPr>
                <a:spLocks noChangeArrowheads="1"/>
              </p:cNvSpPr>
              <p:nvPr/>
            </p:nvSpPr>
            <p:spPr bwMode="auto">
              <a:xfrm>
                <a:off x="6732396" y="2783880"/>
                <a:ext cx="1944060" cy="1149028"/>
              </a:xfrm>
              <a:prstGeom prst="rect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18000" anchor="t" anchorCtr="0"/>
              <a:lstStyle/>
              <a:p>
                <a:pPr algn="r"/>
                <a:r>
                  <a:rPr lang="de-DE" sz="1100">
                    <a:solidFill>
                      <a:schemeClr val="bg1"/>
                    </a:solidFill>
                  </a:rPr>
                  <a:t>Frame grabber</a:t>
                </a:r>
                <a:endParaRPr lang="de-DE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7" name="Rectangle 65"/>
              <p:cNvSpPr>
                <a:spLocks noChangeArrowheads="1"/>
              </p:cNvSpPr>
              <p:nvPr/>
            </p:nvSpPr>
            <p:spPr bwMode="auto">
              <a:xfrm>
                <a:off x="6920592" y="3932003"/>
                <a:ext cx="127658" cy="108000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8" name="Rectangle 66"/>
              <p:cNvSpPr>
                <a:spLocks noChangeArrowheads="1"/>
              </p:cNvSpPr>
              <p:nvPr/>
            </p:nvSpPr>
            <p:spPr bwMode="auto">
              <a:xfrm>
                <a:off x="7110498" y="3932003"/>
                <a:ext cx="288000" cy="108000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9" name="Rectangle 68"/>
              <p:cNvSpPr>
                <a:spLocks noChangeArrowheads="1"/>
              </p:cNvSpPr>
              <p:nvPr/>
            </p:nvSpPr>
            <p:spPr bwMode="auto">
              <a:xfrm>
                <a:off x="6660965" y="2710805"/>
                <a:ext cx="52053" cy="1438275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0" name="Rectangle 69"/>
              <p:cNvSpPr>
                <a:spLocks noChangeArrowheads="1"/>
              </p:cNvSpPr>
              <p:nvPr/>
            </p:nvSpPr>
            <p:spPr bwMode="auto">
              <a:xfrm>
                <a:off x="6516521" y="2710805"/>
                <a:ext cx="144445" cy="36538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1" name="Rectangle 70"/>
              <p:cNvSpPr>
                <a:spLocks noChangeArrowheads="1"/>
              </p:cNvSpPr>
              <p:nvPr/>
            </p:nvSpPr>
            <p:spPr bwMode="auto">
              <a:xfrm>
                <a:off x="6603396" y="3352318"/>
                <a:ext cx="55983" cy="78794"/>
              </a:xfrm>
              <a:prstGeom prst="rect">
                <a:avLst/>
              </a:prstGeom>
              <a:solidFill>
                <a:srgbClr val="FFF8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3" name="Rectangle 72"/>
              <p:cNvSpPr>
                <a:spLocks noChangeArrowheads="1"/>
              </p:cNvSpPr>
              <p:nvPr/>
            </p:nvSpPr>
            <p:spPr bwMode="auto">
              <a:xfrm>
                <a:off x="6840405" y="2729073"/>
                <a:ext cx="683923" cy="88165"/>
              </a:xfrm>
              <a:prstGeom prst="rect">
                <a:avLst/>
              </a:prstGeom>
              <a:gradFill rotWithShape="1">
                <a:gsLst>
                  <a:gs pos="0">
                    <a:srgbClr val="B4D656"/>
                  </a:gs>
                  <a:gs pos="100000">
                    <a:srgbClr val="94B92D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45" name="Group 107"/>
              <p:cNvGrpSpPr>
                <a:grpSpLocks/>
              </p:cNvGrpSpPr>
              <p:nvPr/>
            </p:nvGrpSpPr>
            <p:grpSpPr bwMode="auto">
              <a:xfrm>
                <a:off x="7773491" y="3275459"/>
                <a:ext cx="542925" cy="539750"/>
                <a:chOff x="2018" y="1480"/>
                <a:chExt cx="342" cy="340"/>
              </a:xfrm>
            </p:grpSpPr>
            <p:sp>
              <p:nvSpPr>
                <p:cNvPr id="148" name="Line 108"/>
                <p:cNvSpPr>
                  <a:spLocks noChangeShapeType="1"/>
                </p:cNvSpPr>
                <p:nvPr/>
              </p:nvSpPr>
              <p:spPr bwMode="auto">
                <a:xfrm flipV="1">
                  <a:off x="210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49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213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0" name="Line 110"/>
                <p:cNvSpPr>
                  <a:spLocks noChangeShapeType="1"/>
                </p:cNvSpPr>
                <p:nvPr/>
              </p:nvSpPr>
              <p:spPr bwMode="auto">
                <a:xfrm flipV="1">
                  <a:off x="2162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1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2188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2" name="Line 112"/>
                <p:cNvSpPr>
                  <a:spLocks noChangeShapeType="1"/>
                </p:cNvSpPr>
                <p:nvPr/>
              </p:nvSpPr>
              <p:spPr bwMode="auto">
                <a:xfrm flipV="1">
                  <a:off x="2211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3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2216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4" name="Line 114"/>
                <p:cNvSpPr>
                  <a:spLocks noChangeShapeType="1"/>
                </p:cNvSpPr>
                <p:nvPr/>
              </p:nvSpPr>
              <p:spPr bwMode="auto">
                <a:xfrm flipV="1">
                  <a:off x="2242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5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2269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6" name="Line 116"/>
                <p:cNvSpPr>
                  <a:spLocks noChangeShapeType="1"/>
                </p:cNvSpPr>
                <p:nvPr/>
              </p:nvSpPr>
              <p:spPr bwMode="auto">
                <a:xfrm flipV="1">
                  <a:off x="2295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7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2318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8" name="Line 11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66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9" name="Line 11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69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0" name="Line 12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18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1" name="Line 12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44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2" name="Line 12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6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3" name="Line 12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56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4" name="Line 12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5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5" name="Line 12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14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6" name="Line 126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4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7" name="Line 12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6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8" name="Text Box 128"/>
                <p:cNvSpPr txBox="1">
                  <a:spLocks noChangeArrowheads="1"/>
                </p:cNvSpPr>
                <p:nvPr/>
              </p:nvSpPr>
              <p:spPr bwMode="auto">
                <a:xfrm>
                  <a:off x="2042" y="1503"/>
                  <a:ext cx="292" cy="294"/>
                </a:xfrm>
                <a:prstGeom prst="rect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>
                  <a:defPPr>
                    <a:defRPr lang="de-DE"/>
                  </a:defPPr>
                  <a:lvl1pPr eaLnBrk="1" hangingPunct="1">
                    <a:spcBef>
                      <a:spcPct val="50000"/>
                    </a:spcBef>
                    <a:defRPr sz="900"/>
                  </a:lvl1pPr>
                  <a:lvl2pPr marL="742950" indent="-285750" eaLnBrk="0" hangingPunct="0"/>
                  <a:lvl3pPr marL="1143000" indent="-228600" eaLnBrk="0" hangingPunct="0"/>
                  <a:lvl4pPr marL="1600200" indent="-228600" eaLnBrk="0" hangingPunct="0"/>
                  <a:lvl5pPr marL="2057400" indent="-228600" eaLnBrk="0" hangingPunct="0"/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9pPr>
                </a:lstStyle>
                <a:p>
                  <a:r>
                    <a:rPr lang="de-DE" sz="1100" b="1" dirty="0"/>
                    <a:t>FPGA</a:t>
                  </a:r>
                </a:p>
              </p:txBody>
            </p:sp>
            <p:sp>
              <p:nvSpPr>
                <p:cNvPr id="169" name="Line 12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6" y="161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0" name="Line 13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6" y="163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1" name="Line 13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50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2" name="Line 13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53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3" name="Line 133"/>
                <p:cNvSpPr>
                  <a:spLocks noChangeShapeType="1"/>
                </p:cNvSpPr>
                <p:nvPr/>
              </p:nvSpPr>
              <p:spPr bwMode="auto">
                <a:xfrm flipV="1">
                  <a:off x="205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4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208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5" name="Line 135"/>
                <p:cNvSpPr>
                  <a:spLocks noChangeShapeType="1"/>
                </p:cNvSpPr>
                <p:nvPr/>
              </p:nvSpPr>
              <p:spPr bwMode="auto">
                <a:xfrm flipV="1">
                  <a:off x="2164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6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2190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7" name="Line 13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8" y="156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8" name="Line 13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8" y="15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9" name="Line 13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9" y="150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0" name="Line 14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9" y="153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1" name="Line 14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73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2" name="Line 14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76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3" name="Line 14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4" name="Line 14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71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5" name="Line 145"/>
                <p:cNvSpPr>
                  <a:spLocks noChangeShapeType="1"/>
                </p:cNvSpPr>
                <p:nvPr/>
              </p:nvSpPr>
              <p:spPr bwMode="auto">
                <a:xfrm flipV="1">
                  <a:off x="2112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6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2138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7" name="Line 147"/>
                <p:cNvSpPr>
                  <a:spLocks noChangeShapeType="1"/>
                </p:cNvSpPr>
                <p:nvPr/>
              </p:nvSpPr>
              <p:spPr bwMode="auto">
                <a:xfrm flipV="1">
                  <a:off x="2060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8" name="Line 148"/>
                <p:cNvSpPr>
                  <a:spLocks noChangeShapeType="1"/>
                </p:cNvSpPr>
                <p:nvPr/>
              </p:nvSpPr>
              <p:spPr bwMode="auto">
                <a:xfrm flipV="1">
                  <a:off x="2086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9" name="Line 149"/>
                <p:cNvSpPr>
                  <a:spLocks noChangeShapeType="1"/>
                </p:cNvSpPr>
                <p:nvPr/>
              </p:nvSpPr>
              <p:spPr bwMode="auto">
                <a:xfrm flipV="1">
                  <a:off x="228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0" name="Line 150"/>
                <p:cNvSpPr>
                  <a:spLocks noChangeShapeType="1"/>
                </p:cNvSpPr>
                <p:nvPr/>
              </p:nvSpPr>
              <p:spPr bwMode="auto">
                <a:xfrm flipV="1">
                  <a:off x="231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1" name="Line 151"/>
                <p:cNvSpPr>
                  <a:spLocks noChangeShapeType="1"/>
                </p:cNvSpPr>
                <p:nvPr/>
              </p:nvSpPr>
              <p:spPr bwMode="auto">
                <a:xfrm flipV="1">
                  <a:off x="2237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2" name="Line 152"/>
                <p:cNvSpPr>
                  <a:spLocks noChangeShapeType="1"/>
                </p:cNvSpPr>
                <p:nvPr/>
              </p:nvSpPr>
              <p:spPr bwMode="auto">
                <a:xfrm flipV="1">
                  <a:off x="2263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</p:grpSp>
          <p:cxnSp>
            <p:nvCxnSpPr>
              <p:cNvPr id="146" name="Gewinkelte Verbindung 73"/>
              <p:cNvCxnSpPr>
                <a:cxnSpLocks noChangeShapeType="1"/>
              </p:cNvCxnSpPr>
              <p:nvPr/>
            </p:nvCxnSpPr>
            <p:spPr bwMode="auto">
              <a:xfrm>
                <a:off x="7165133" y="2859707"/>
                <a:ext cx="597716" cy="571404"/>
              </a:xfrm>
              <a:prstGeom prst="bentConnector3">
                <a:avLst>
                  <a:gd name="adj1" fmla="val -1984"/>
                </a:avLst>
              </a:prstGeom>
              <a:noFill/>
              <a:ln w="31750">
                <a:solidFill>
                  <a:srgbClr val="FF0000"/>
                </a:solidFill>
                <a:miter lim="800000"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Textfeld 146"/>
              <p:cNvSpPr txBox="1"/>
              <p:nvPr/>
            </p:nvSpPr>
            <p:spPr>
              <a:xfrm>
                <a:off x="7203410" y="2292116"/>
                <a:ext cx="1387519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100" dirty="0"/>
                  <a:t>Trigger + I/O Interface</a:t>
                </a:r>
              </a:p>
            </p:txBody>
          </p:sp>
        </p:grpSp>
        <p:cxnSp>
          <p:nvCxnSpPr>
            <p:cNvPr id="134" name="Gerade Verbindung mit Pfeil 133"/>
            <p:cNvCxnSpPr/>
            <p:nvPr/>
          </p:nvCxnSpPr>
          <p:spPr>
            <a:xfrm flipV="1">
              <a:off x="5696510" y="3428816"/>
              <a:ext cx="1016300" cy="1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5" name="Rectangle 70"/>
            <p:cNvSpPr>
              <a:spLocks noChangeArrowheads="1"/>
            </p:cNvSpPr>
            <p:nvPr/>
          </p:nvSpPr>
          <p:spPr bwMode="auto">
            <a:xfrm>
              <a:off x="5520338" y="2603719"/>
              <a:ext cx="72594" cy="308157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95" name="Textfeld 194"/>
          <p:cNvSpPr txBox="1"/>
          <p:nvPr/>
        </p:nvSpPr>
        <p:spPr>
          <a:xfrm>
            <a:off x="6034813" y="4814080"/>
            <a:ext cx="5439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Front GPIO</a:t>
            </a:r>
            <a:endParaRPr lang="de-DE" sz="1100" dirty="0"/>
          </a:p>
        </p:txBody>
      </p:sp>
      <p:sp>
        <p:nvSpPr>
          <p:cNvPr id="219" name="Textfeld 218"/>
          <p:cNvSpPr txBox="1"/>
          <p:nvPr/>
        </p:nvSpPr>
        <p:spPr>
          <a:xfrm>
            <a:off x="6463470" y="3646164"/>
            <a:ext cx="8844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>
                <a:solidFill>
                  <a:schemeClr val="bg1"/>
                </a:solidFill>
              </a:rPr>
              <a:t>Trigger </a:t>
            </a:r>
          </a:p>
          <a:p>
            <a:pPr algn="r"/>
            <a:r>
              <a:rPr lang="de-DE" sz="1100">
                <a:solidFill>
                  <a:schemeClr val="bg1"/>
                </a:solidFill>
              </a:rPr>
              <a:t>board</a:t>
            </a:r>
            <a:endParaRPr lang="de-DE" sz="1100" dirty="0">
              <a:solidFill>
                <a:schemeClr val="bg1"/>
              </a:solidFill>
            </a:endParaRPr>
          </a:p>
        </p:txBody>
      </p:sp>
      <p:sp>
        <p:nvSpPr>
          <p:cNvPr id="109" name="Rectangle 70">
            <a:extLst>
              <a:ext uri="{FF2B5EF4-FFF2-40B4-BE49-F238E27FC236}">
                <a16:creationId xmlns:a16="http://schemas.microsoft.com/office/drawing/2014/main" id="{0C35AEE9-B473-4E8C-A714-7FD314387D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7334" y="5453577"/>
            <a:ext cx="55983" cy="78794"/>
          </a:xfrm>
          <a:prstGeom prst="rect">
            <a:avLst/>
          </a:prstGeom>
          <a:solidFill>
            <a:srgbClr val="FFF8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1" name="Rectangle 70">
            <a:extLst>
              <a:ext uri="{FF2B5EF4-FFF2-40B4-BE49-F238E27FC236}">
                <a16:creationId xmlns:a16="http://schemas.microsoft.com/office/drawing/2014/main" id="{5F8EE9C0-9E57-49CA-927B-2764FE297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7333" y="5571370"/>
            <a:ext cx="55983" cy="78794"/>
          </a:xfrm>
          <a:prstGeom prst="rect">
            <a:avLst/>
          </a:prstGeom>
          <a:solidFill>
            <a:srgbClr val="FFF8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2" name="Rectangle 70">
            <a:extLst>
              <a:ext uri="{FF2B5EF4-FFF2-40B4-BE49-F238E27FC236}">
                <a16:creationId xmlns:a16="http://schemas.microsoft.com/office/drawing/2014/main" id="{524FA9A3-2D52-42D7-9874-A67A1BF9D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7333" y="5692347"/>
            <a:ext cx="55983" cy="78794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3" name="Rectangle 70">
            <a:extLst>
              <a:ext uri="{FF2B5EF4-FFF2-40B4-BE49-F238E27FC236}">
                <a16:creationId xmlns:a16="http://schemas.microsoft.com/office/drawing/2014/main" id="{2DE69860-9964-48B4-A6CF-1F1E89F157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5443" y="5803179"/>
            <a:ext cx="55983" cy="78794"/>
          </a:xfrm>
          <a:prstGeom prst="rect">
            <a:avLst/>
          </a:prstGeom>
          <a:solidFill>
            <a:srgbClr val="FFF8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1BBC6BE-0E00-0265-53CB-A60F1ADAB9D4}"/>
              </a:ext>
            </a:extLst>
          </p:cNvPr>
          <p:cNvSpPr txBox="1"/>
          <p:nvPr/>
        </p:nvSpPr>
        <p:spPr>
          <a:xfrm>
            <a:off x="1805068" y="3922387"/>
            <a:ext cx="981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Encoder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9510DE5-945D-70D1-F858-1F6B94233F77}"/>
              </a:ext>
            </a:extLst>
          </p:cNvPr>
          <p:cNvSpPr txBox="1"/>
          <p:nvPr/>
        </p:nvSpPr>
        <p:spPr>
          <a:xfrm>
            <a:off x="3266839" y="2555964"/>
            <a:ext cx="750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Flash</a:t>
            </a:r>
          </a:p>
        </p:txBody>
      </p:sp>
      <p:cxnSp>
        <p:nvCxnSpPr>
          <p:cNvPr id="98" name="Gewinkelte Verbindung 73">
            <a:extLst>
              <a:ext uri="{FF2B5EF4-FFF2-40B4-BE49-F238E27FC236}">
                <a16:creationId xmlns:a16="http://schemas.microsoft.com/office/drawing/2014/main" id="{A16F51E2-5D59-0BE4-5789-EF13B3945B8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84044" y="4868732"/>
            <a:ext cx="1663290" cy="622215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" name="Gewinkelte Verbindung 73">
            <a:extLst>
              <a:ext uri="{FF2B5EF4-FFF2-40B4-BE49-F238E27FC236}">
                <a16:creationId xmlns:a16="http://schemas.microsoft.com/office/drawing/2014/main" id="{F577954B-1A1B-814F-4753-4F45CC20E05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76902" y="4868732"/>
            <a:ext cx="1670431" cy="740008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4" name="Gewinkelte Verbindung 73">
            <a:extLst>
              <a:ext uri="{FF2B5EF4-FFF2-40B4-BE49-F238E27FC236}">
                <a16:creationId xmlns:a16="http://schemas.microsoft.com/office/drawing/2014/main" id="{4FFE410C-287A-349A-9565-B6C051B3FA8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56369" y="4876352"/>
            <a:ext cx="1679365" cy="860985"/>
          </a:xfrm>
          <a:prstGeom prst="bentConnector3">
            <a:avLst>
              <a:gd name="adj1" fmla="val 50358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0" name="Gewinkelte Verbindung 73">
            <a:extLst>
              <a:ext uri="{FF2B5EF4-FFF2-40B4-BE49-F238E27FC236}">
                <a16:creationId xmlns:a16="http://schemas.microsoft.com/office/drawing/2014/main" id="{2991C43A-554F-70F0-F216-FD3B0121A61B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4696884" y="4762505"/>
            <a:ext cx="1763027" cy="555877"/>
          </a:xfrm>
          <a:prstGeom prst="bentConnector3">
            <a:avLst>
              <a:gd name="adj1" fmla="val 43949"/>
            </a:avLst>
          </a:prstGeom>
          <a:noFill/>
          <a:ln w="31750">
            <a:solidFill>
              <a:srgbClr val="FF000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" name="Gruppieren 15">
            <a:extLst>
              <a:ext uri="{FF2B5EF4-FFF2-40B4-BE49-F238E27FC236}">
                <a16:creationId xmlns:a16="http://schemas.microsoft.com/office/drawing/2014/main" id="{AB66450E-1412-D00D-DD73-B7F1B01F89AA}"/>
              </a:ext>
            </a:extLst>
          </p:cNvPr>
          <p:cNvGrpSpPr>
            <a:grpSpLocks/>
          </p:cNvGrpSpPr>
          <p:nvPr/>
        </p:nvGrpSpPr>
        <p:grpSpPr bwMode="auto">
          <a:xfrm>
            <a:off x="2118592" y="2760257"/>
            <a:ext cx="330200" cy="517525"/>
            <a:chOff x="3563888" y="1851820"/>
            <a:chExt cx="329407" cy="517525"/>
          </a:xfrm>
        </p:grpSpPr>
        <p:sp>
          <p:nvSpPr>
            <p:cNvPr id="3" name="Ellipse 2">
              <a:extLst>
                <a:ext uri="{FF2B5EF4-FFF2-40B4-BE49-F238E27FC236}">
                  <a16:creationId xmlns:a16="http://schemas.microsoft.com/office/drawing/2014/main" id="{C9C2EB56-EE34-9B3B-CC84-BA7421B4ACF0}"/>
                </a:ext>
              </a:extLst>
            </p:cNvPr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F3F99F0D-F726-51F2-F414-5E4B321F30BB}"/>
                </a:ext>
              </a:extLst>
            </p:cNvPr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FD73D5A8-9504-DE85-C21C-0FB0C5D1D1F1}"/>
                </a:ext>
              </a:extLst>
            </p:cNvPr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13" name="Gruppieren 15">
            <a:extLst>
              <a:ext uri="{FF2B5EF4-FFF2-40B4-BE49-F238E27FC236}">
                <a16:creationId xmlns:a16="http://schemas.microsoft.com/office/drawing/2014/main" id="{37AEE96D-ECFF-58AB-BE08-F2A1ECC0395A}"/>
              </a:ext>
            </a:extLst>
          </p:cNvPr>
          <p:cNvGrpSpPr>
            <a:grpSpLocks/>
          </p:cNvGrpSpPr>
          <p:nvPr/>
        </p:nvGrpSpPr>
        <p:grpSpPr bwMode="auto">
          <a:xfrm>
            <a:off x="2560030" y="2759257"/>
            <a:ext cx="330200" cy="517525"/>
            <a:chOff x="3563888" y="1851820"/>
            <a:chExt cx="329407" cy="517525"/>
          </a:xfrm>
        </p:grpSpPr>
        <p:sp>
          <p:nvSpPr>
            <p:cNvPr id="96" name="Ellipse 95">
              <a:extLst>
                <a:ext uri="{FF2B5EF4-FFF2-40B4-BE49-F238E27FC236}">
                  <a16:creationId xmlns:a16="http://schemas.microsoft.com/office/drawing/2014/main" id="{CD465D6A-33CF-F5E8-4CE9-05ADB1371ABA}"/>
                </a:ext>
              </a:extLst>
            </p:cNvPr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97" name="Rechteck 96">
              <a:extLst>
                <a:ext uri="{FF2B5EF4-FFF2-40B4-BE49-F238E27FC236}">
                  <a16:creationId xmlns:a16="http://schemas.microsoft.com/office/drawing/2014/main" id="{B7EBC93C-A14C-320B-C0D0-1622CFF864E0}"/>
                </a:ext>
              </a:extLst>
            </p:cNvPr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6E43470E-08D6-6FA7-21FD-445C4B26D4A1}"/>
                </a:ext>
              </a:extLst>
            </p:cNvPr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cxnSp>
        <p:nvCxnSpPr>
          <p:cNvPr id="100" name="Gewinkelte Verbindung 73">
            <a:extLst>
              <a:ext uri="{FF2B5EF4-FFF2-40B4-BE49-F238E27FC236}">
                <a16:creationId xmlns:a16="http://schemas.microsoft.com/office/drawing/2014/main" id="{9CA6ED81-F386-239C-7532-D71222807B6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3639909" y="1616459"/>
            <a:ext cx="222214" cy="2051771"/>
          </a:xfrm>
          <a:prstGeom prst="bentConnector2">
            <a:avLst/>
          </a:prstGeom>
          <a:noFill/>
          <a:ln w="31750">
            <a:solidFill>
              <a:srgbClr val="FF0000"/>
            </a:solidFill>
            <a:miter lim="800000"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1" name="Gewinkelte Verbindung 73">
            <a:extLst>
              <a:ext uri="{FF2B5EF4-FFF2-40B4-BE49-F238E27FC236}">
                <a16:creationId xmlns:a16="http://schemas.microsoft.com/office/drawing/2014/main" id="{70C183E4-655F-511F-7EEC-14D0C1C72763}"/>
              </a:ext>
            </a:extLst>
          </p:cNvPr>
          <p:cNvCxnSpPr>
            <a:cxnSpLocks noChangeShapeType="1"/>
            <a:stCxn id="5" idx="0"/>
          </p:cNvCxnSpPr>
          <p:nvPr/>
        </p:nvCxnSpPr>
        <p:spPr bwMode="auto">
          <a:xfrm rot="5400000" flipH="1" flipV="1">
            <a:off x="3432121" y="1382651"/>
            <a:ext cx="229178" cy="2526035"/>
          </a:xfrm>
          <a:prstGeom prst="bentConnector2">
            <a:avLst/>
          </a:prstGeom>
          <a:noFill/>
          <a:ln w="31750">
            <a:solidFill>
              <a:srgbClr val="FF0000"/>
            </a:solidFill>
            <a:miter lim="800000"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0" name="Textfeld 119">
            <a:extLst>
              <a:ext uri="{FF2B5EF4-FFF2-40B4-BE49-F238E27FC236}">
                <a16:creationId xmlns:a16="http://schemas.microsoft.com/office/drawing/2014/main" id="{CE3D3B2A-FB04-17BE-8559-099C2C5521BE}"/>
              </a:ext>
            </a:extLst>
          </p:cNvPr>
          <p:cNvSpPr txBox="1"/>
          <p:nvPr/>
        </p:nvSpPr>
        <p:spPr>
          <a:xfrm>
            <a:off x="6558286" y="6024011"/>
            <a:ext cx="7423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Image </a:t>
            </a:r>
            <a:r>
              <a:rPr lang="de-DE" sz="1100" dirty="0" err="1"/>
              <a:t>data</a:t>
            </a:r>
            <a:endParaRPr lang="de-DE" sz="1100" dirty="0"/>
          </a:p>
        </p:txBody>
      </p:sp>
      <p:sp>
        <p:nvSpPr>
          <p:cNvPr id="121" name="Textfeld 120">
            <a:extLst>
              <a:ext uri="{FF2B5EF4-FFF2-40B4-BE49-F238E27FC236}">
                <a16:creationId xmlns:a16="http://schemas.microsoft.com/office/drawing/2014/main" id="{2E8065AC-4163-1F0B-A270-5AA17CE4541C}"/>
              </a:ext>
            </a:extLst>
          </p:cNvPr>
          <p:cNvSpPr txBox="1"/>
          <p:nvPr/>
        </p:nvSpPr>
        <p:spPr>
          <a:xfrm>
            <a:off x="7158488" y="5999718"/>
            <a:ext cx="8904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Software </a:t>
            </a:r>
            <a:r>
              <a:rPr lang="de-DE" sz="1100" dirty="0" err="1"/>
              <a:t>trigger</a:t>
            </a:r>
            <a:endParaRPr lang="de-DE" sz="1100" dirty="0"/>
          </a:p>
        </p:txBody>
      </p:sp>
      <p:cxnSp>
        <p:nvCxnSpPr>
          <p:cNvPr id="196" name="Gerade Verbindung mit Pfeil 195">
            <a:extLst>
              <a:ext uri="{FF2B5EF4-FFF2-40B4-BE49-F238E27FC236}">
                <a16:creationId xmlns:a16="http://schemas.microsoft.com/office/drawing/2014/main" id="{F075B054-DFF6-9873-E8BF-C708A7D45D64}"/>
              </a:ext>
            </a:extLst>
          </p:cNvPr>
          <p:cNvCxnSpPr>
            <a:cxnSpLocks/>
          </p:cNvCxnSpPr>
          <p:nvPr/>
        </p:nvCxnSpPr>
        <p:spPr>
          <a:xfrm>
            <a:off x="7059761" y="6018627"/>
            <a:ext cx="2903" cy="498378"/>
          </a:xfrm>
          <a:prstGeom prst="straightConnector1">
            <a:avLst/>
          </a:prstGeom>
          <a:ln w="28575"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Gerade Verbindung mit Pfeil 197">
            <a:extLst>
              <a:ext uri="{FF2B5EF4-FFF2-40B4-BE49-F238E27FC236}">
                <a16:creationId xmlns:a16="http://schemas.microsoft.com/office/drawing/2014/main" id="{CBF55B33-0E2D-73D5-A88A-30DB1B4F33B4}"/>
              </a:ext>
            </a:extLst>
          </p:cNvPr>
          <p:cNvCxnSpPr>
            <a:cxnSpLocks/>
          </p:cNvCxnSpPr>
          <p:nvPr/>
        </p:nvCxnSpPr>
        <p:spPr>
          <a:xfrm flipV="1">
            <a:off x="7168439" y="6018627"/>
            <a:ext cx="0" cy="4787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1039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3" name="Gewinkelte Verbindung 73">
            <a:extLst>
              <a:ext uri="{FF2B5EF4-FFF2-40B4-BE49-F238E27FC236}">
                <a16:creationId xmlns:a16="http://schemas.microsoft.com/office/drawing/2014/main" id="{D7EBF490-3120-53CC-27B2-24F8D69A8EE3}"/>
              </a:ext>
            </a:extLst>
          </p:cNvPr>
          <p:cNvCxnSpPr>
            <a:cxnSpLocks noChangeShapeType="1"/>
            <a:stCxn id="111" idx="1"/>
            <a:endCxn id="99" idx="3"/>
          </p:cNvCxnSpPr>
          <p:nvPr/>
        </p:nvCxnSpPr>
        <p:spPr bwMode="auto">
          <a:xfrm rot="10800000" flipV="1">
            <a:off x="4592987" y="5610766"/>
            <a:ext cx="1854347" cy="124557"/>
          </a:xfrm>
          <a:prstGeom prst="bentConnector3">
            <a:avLst>
              <a:gd name="adj1" fmla="val 58782"/>
            </a:avLst>
          </a:prstGeom>
          <a:noFill/>
          <a:ln w="31750">
            <a:solidFill>
              <a:srgbClr val="FF000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" name="Gewinkelte Verbindung 73">
            <a:extLst>
              <a:ext uri="{FF2B5EF4-FFF2-40B4-BE49-F238E27FC236}">
                <a16:creationId xmlns:a16="http://schemas.microsoft.com/office/drawing/2014/main" id="{F577954B-1A1B-814F-4753-4F45CC20E050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592986" y="5649456"/>
            <a:ext cx="1854347" cy="126584"/>
          </a:xfrm>
          <a:prstGeom prst="bentConnector3">
            <a:avLst>
              <a:gd name="adj1" fmla="val 44934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" name="Gruppieren 6"/>
          <p:cNvGrpSpPr>
            <a:grpSpLocks noChangeAspect="1"/>
          </p:cNvGrpSpPr>
          <p:nvPr/>
        </p:nvGrpSpPr>
        <p:grpSpPr>
          <a:xfrm>
            <a:off x="1385911" y="2975006"/>
            <a:ext cx="1614383" cy="421009"/>
            <a:chOff x="536575" y="3767138"/>
            <a:chExt cx="1655763" cy="431800"/>
          </a:xfrm>
        </p:grpSpPr>
        <p:sp>
          <p:nvSpPr>
            <p:cNvPr id="8" name="AutoShape 54"/>
            <p:cNvSpPr>
              <a:spLocks noChangeArrowheads="1"/>
            </p:cNvSpPr>
            <p:nvPr/>
          </p:nvSpPr>
          <p:spPr bwMode="auto">
            <a:xfrm>
              <a:off x="536575" y="3767138"/>
              <a:ext cx="1655763" cy="4318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" name="AutoShape 54"/>
            <p:cNvSpPr>
              <a:spLocks noChangeArrowheads="1"/>
            </p:cNvSpPr>
            <p:nvPr/>
          </p:nvSpPr>
          <p:spPr bwMode="auto">
            <a:xfrm>
              <a:off x="577850" y="3805238"/>
              <a:ext cx="1573214" cy="360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DBDBDB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Oval 51"/>
            <p:cNvSpPr>
              <a:spLocks noChangeArrowheads="1"/>
            </p:cNvSpPr>
            <p:nvPr/>
          </p:nvSpPr>
          <p:spPr bwMode="auto">
            <a:xfrm>
              <a:off x="576263" y="3802063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" name="Oval 55"/>
            <p:cNvSpPr>
              <a:spLocks noChangeArrowheads="1"/>
            </p:cNvSpPr>
            <p:nvPr/>
          </p:nvSpPr>
          <p:spPr bwMode="auto">
            <a:xfrm>
              <a:off x="1790700" y="3805238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12" name="Titel 1"/>
          <p:cNvSpPr txBox="1">
            <a:spLocks/>
          </p:cNvSpPr>
          <p:nvPr/>
        </p:nvSpPr>
        <p:spPr bwMode="auto">
          <a:xfrm>
            <a:off x="2412130" y="406446"/>
            <a:ext cx="8202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/>
              <a:t>Applet Docs: IO Trigger 5 Cams </a:t>
            </a:r>
          </a:p>
        </p:txBody>
      </p:sp>
      <p:sp>
        <p:nvSpPr>
          <p:cNvPr id="15" name="Foliennummernplatzhalter 4"/>
          <p:cNvSpPr txBox="1">
            <a:spLocks/>
          </p:cNvSpPr>
          <p:nvPr/>
        </p:nvSpPr>
        <p:spPr>
          <a:xfrm>
            <a:off x="8523341" y="6594490"/>
            <a:ext cx="2122488" cy="1968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739963D-331D-4183-946A-901ABAB9DA10}" type="slidenum">
              <a:rPr lang="de-DE"/>
              <a:pPr>
                <a:defRPr/>
              </a:pPr>
              <a:t>18</a:t>
            </a:fld>
            <a:endParaRPr lang="de-DE"/>
          </a:p>
        </p:txBody>
      </p:sp>
      <p:grpSp>
        <p:nvGrpSpPr>
          <p:cNvPr id="16" name="Gruppieren 5"/>
          <p:cNvGrpSpPr>
            <a:grpSpLocks/>
          </p:cNvGrpSpPr>
          <p:nvPr/>
        </p:nvGrpSpPr>
        <p:grpSpPr bwMode="auto">
          <a:xfrm>
            <a:off x="6370562" y="1939155"/>
            <a:ext cx="922337" cy="1438275"/>
            <a:chOff x="1931988" y="1404938"/>
            <a:chExt cx="922337" cy="1438275"/>
          </a:xfrm>
        </p:grpSpPr>
        <p:sp>
          <p:nvSpPr>
            <p:cNvPr id="17" name="Rectangle 64"/>
            <p:cNvSpPr>
              <a:spLocks noChangeArrowheads="1"/>
            </p:cNvSpPr>
            <p:nvPr/>
          </p:nvSpPr>
          <p:spPr bwMode="auto">
            <a:xfrm>
              <a:off x="2147888" y="1477963"/>
              <a:ext cx="706437" cy="1147762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" name="Rectangle 68"/>
            <p:cNvSpPr>
              <a:spLocks noChangeArrowheads="1"/>
            </p:cNvSpPr>
            <p:nvPr/>
          </p:nvSpPr>
          <p:spPr bwMode="auto">
            <a:xfrm>
              <a:off x="2076450" y="1404938"/>
              <a:ext cx="52388" cy="143827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" name="Rectangle 69"/>
            <p:cNvSpPr>
              <a:spLocks noChangeArrowheads="1"/>
            </p:cNvSpPr>
            <p:nvPr/>
          </p:nvSpPr>
          <p:spPr bwMode="auto">
            <a:xfrm>
              <a:off x="1931988" y="1404938"/>
              <a:ext cx="144462" cy="36512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" name="Rectangle 70"/>
            <p:cNvSpPr>
              <a:spLocks noChangeArrowheads="1"/>
            </p:cNvSpPr>
            <p:nvPr/>
          </p:nvSpPr>
          <p:spPr bwMode="auto">
            <a:xfrm>
              <a:off x="2003425" y="1706563"/>
              <a:ext cx="71438" cy="252412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" name="Rectangle 71"/>
            <p:cNvSpPr>
              <a:spLocks noChangeArrowheads="1"/>
            </p:cNvSpPr>
            <p:nvPr/>
          </p:nvSpPr>
          <p:spPr bwMode="auto">
            <a:xfrm>
              <a:off x="2003425" y="2120900"/>
              <a:ext cx="71438" cy="252413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" name="Rectangle 72"/>
            <p:cNvSpPr>
              <a:spLocks noChangeArrowheads="1"/>
            </p:cNvSpPr>
            <p:nvPr/>
          </p:nvSpPr>
          <p:spPr bwMode="auto">
            <a:xfrm>
              <a:off x="2292350" y="1422400"/>
              <a:ext cx="460375" cy="88900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" name="Text Box 95"/>
            <p:cNvSpPr txBox="1">
              <a:spLocks noChangeArrowheads="1"/>
            </p:cNvSpPr>
            <p:nvPr/>
          </p:nvSpPr>
          <p:spPr bwMode="auto">
            <a:xfrm>
              <a:off x="2414588" y="1670050"/>
              <a:ext cx="250825" cy="252413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 Box 95"/>
            <p:cNvSpPr txBox="1">
              <a:spLocks noChangeArrowheads="1"/>
            </p:cNvSpPr>
            <p:nvPr/>
          </p:nvSpPr>
          <p:spPr bwMode="auto">
            <a:xfrm>
              <a:off x="2198688" y="1706563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Text Box 95"/>
            <p:cNvSpPr txBox="1">
              <a:spLocks noChangeArrowheads="1"/>
            </p:cNvSpPr>
            <p:nvPr/>
          </p:nvSpPr>
          <p:spPr bwMode="auto">
            <a:xfrm>
              <a:off x="2198688" y="1851025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Text Box 95"/>
            <p:cNvSpPr txBox="1">
              <a:spLocks noChangeArrowheads="1"/>
            </p:cNvSpPr>
            <p:nvPr/>
          </p:nvSpPr>
          <p:spPr bwMode="auto">
            <a:xfrm>
              <a:off x="2198688" y="2138363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Text Box 95"/>
            <p:cNvSpPr txBox="1">
              <a:spLocks noChangeArrowheads="1"/>
            </p:cNvSpPr>
            <p:nvPr/>
          </p:nvSpPr>
          <p:spPr bwMode="auto">
            <a:xfrm>
              <a:off x="2198688" y="2282825"/>
              <a:ext cx="107950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14" name="Gewinkelte Verbindung 73"/>
          <p:cNvCxnSpPr>
            <a:cxnSpLocks noChangeShapeType="1"/>
            <a:stCxn id="22" idx="0"/>
          </p:cNvCxnSpPr>
          <p:nvPr/>
        </p:nvCxnSpPr>
        <p:spPr bwMode="auto">
          <a:xfrm rot="16200000" flipH="1">
            <a:off x="5666143" y="3251586"/>
            <a:ext cx="2732812" cy="142875"/>
          </a:xfrm>
          <a:prstGeom prst="bentConnector5">
            <a:avLst>
              <a:gd name="adj1" fmla="val -8365"/>
              <a:gd name="adj2" fmla="val 321111"/>
              <a:gd name="adj3" fmla="val 51627"/>
            </a:avLst>
          </a:prstGeom>
          <a:noFill/>
          <a:ln w="31750">
            <a:solidFill>
              <a:srgbClr val="FF0000"/>
            </a:solidFill>
            <a:miter lim="800000"/>
            <a:headEnd type="triangl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" name="Gewinkelte Verbindung 73"/>
          <p:cNvCxnSpPr>
            <a:cxnSpLocks noChangeShapeType="1"/>
          </p:cNvCxnSpPr>
          <p:nvPr/>
        </p:nvCxnSpPr>
        <p:spPr bwMode="auto">
          <a:xfrm>
            <a:off x="4619576" y="4332180"/>
            <a:ext cx="1832531" cy="1040073"/>
          </a:xfrm>
          <a:prstGeom prst="bentConnector3">
            <a:avLst>
              <a:gd name="adj1" fmla="val 54956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23" name="Gruppieren 122"/>
          <p:cNvGrpSpPr>
            <a:grpSpLocks noChangeAspect="1"/>
          </p:cNvGrpSpPr>
          <p:nvPr/>
        </p:nvGrpSpPr>
        <p:grpSpPr>
          <a:xfrm>
            <a:off x="3726519" y="3866129"/>
            <a:ext cx="882758" cy="500414"/>
            <a:chOff x="468313" y="2257326"/>
            <a:chExt cx="1305005" cy="739775"/>
          </a:xfrm>
        </p:grpSpPr>
        <p:sp>
          <p:nvSpPr>
            <p:cNvPr id="124" name="Rectangle 5"/>
            <p:cNvSpPr>
              <a:spLocks noChangeArrowheads="1"/>
            </p:cNvSpPr>
            <p:nvPr/>
          </p:nvSpPr>
          <p:spPr bwMode="auto">
            <a:xfrm>
              <a:off x="877888" y="2257326"/>
              <a:ext cx="823912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125" name="Rectangle 47"/>
            <p:cNvSpPr>
              <a:spLocks noChangeArrowheads="1"/>
            </p:cNvSpPr>
            <p:nvPr/>
          </p:nvSpPr>
          <p:spPr bwMode="auto">
            <a:xfrm>
              <a:off x="1701801" y="2748467"/>
              <a:ext cx="71517" cy="19783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6" name="Rectangle 48"/>
            <p:cNvSpPr>
              <a:spLocks noChangeArrowheads="1"/>
            </p:cNvSpPr>
            <p:nvPr/>
          </p:nvSpPr>
          <p:spPr bwMode="auto">
            <a:xfrm>
              <a:off x="1701190" y="2464126"/>
              <a:ext cx="71439" cy="21590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7" name="Rectangle 5"/>
            <p:cNvSpPr>
              <a:spLocks noChangeArrowheads="1"/>
            </p:cNvSpPr>
            <p:nvPr/>
          </p:nvSpPr>
          <p:spPr bwMode="auto">
            <a:xfrm>
              <a:off x="468313" y="2379563"/>
              <a:ext cx="411162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cxnSp>
        <p:nvCxnSpPr>
          <p:cNvPr id="129" name="Gewinkelte Verbindung 73"/>
          <p:cNvCxnSpPr>
            <a:cxnSpLocks noChangeShapeType="1"/>
          </p:cNvCxnSpPr>
          <p:nvPr/>
        </p:nvCxnSpPr>
        <p:spPr bwMode="auto">
          <a:xfrm rot="16200000" flipH="1">
            <a:off x="4568212" y="450983"/>
            <a:ext cx="473495" cy="3274065"/>
          </a:xfrm>
          <a:prstGeom prst="bentConnector4">
            <a:avLst>
              <a:gd name="adj1" fmla="val -46413"/>
              <a:gd name="adj2" fmla="val 50655"/>
            </a:avLst>
          </a:prstGeom>
          <a:noFill/>
          <a:ln w="31750">
            <a:solidFill>
              <a:srgbClr val="FF0000"/>
            </a:solidFill>
            <a:miter lim="800000"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Gewinkelte Verbindung 73"/>
          <p:cNvCxnSpPr>
            <a:cxnSpLocks noChangeShapeType="1"/>
          </p:cNvCxnSpPr>
          <p:nvPr/>
        </p:nvCxnSpPr>
        <p:spPr bwMode="auto">
          <a:xfrm flipV="1">
            <a:off x="3000294" y="2429132"/>
            <a:ext cx="3441705" cy="759128"/>
          </a:xfrm>
          <a:prstGeom prst="bentConnector3">
            <a:avLst>
              <a:gd name="adj1" fmla="val 53353"/>
            </a:avLst>
          </a:prstGeom>
          <a:noFill/>
          <a:ln w="31750">
            <a:solidFill>
              <a:srgbClr val="FF0000"/>
            </a:solidFill>
            <a:miter lim="800000"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32" name="Gruppieren 131"/>
          <p:cNvGrpSpPr/>
          <p:nvPr/>
        </p:nvGrpSpPr>
        <p:grpSpPr>
          <a:xfrm>
            <a:off x="6361789" y="4689429"/>
            <a:ext cx="2159935" cy="1438275"/>
            <a:chOff x="5447435" y="2422389"/>
            <a:chExt cx="2159935" cy="1438275"/>
          </a:xfrm>
        </p:grpSpPr>
        <p:grpSp>
          <p:nvGrpSpPr>
            <p:cNvPr id="133" name="Gruppieren 132"/>
            <p:cNvGrpSpPr/>
            <p:nvPr/>
          </p:nvGrpSpPr>
          <p:grpSpPr>
            <a:xfrm>
              <a:off x="5447435" y="2422389"/>
              <a:ext cx="2159935" cy="1438275"/>
              <a:chOff x="6516521" y="2710805"/>
              <a:chExt cx="2159935" cy="1438275"/>
            </a:xfrm>
          </p:grpSpPr>
          <p:sp>
            <p:nvSpPr>
              <p:cNvPr id="136" name="Rectangle 64"/>
              <p:cNvSpPr>
                <a:spLocks noChangeArrowheads="1"/>
              </p:cNvSpPr>
              <p:nvPr/>
            </p:nvSpPr>
            <p:spPr bwMode="auto">
              <a:xfrm>
                <a:off x="6732396" y="2783880"/>
                <a:ext cx="1944060" cy="1149028"/>
              </a:xfrm>
              <a:prstGeom prst="rect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18000" anchor="t" anchorCtr="0"/>
              <a:lstStyle/>
              <a:p>
                <a:pPr algn="r"/>
                <a:r>
                  <a:rPr lang="de-DE" sz="1100">
                    <a:solidFill>
                      <a:schemeClr val="bg1"/>
                    </a:solidFill>
                  </a:rPr>
                  <a:t>Frame grabber</a:t>
                </a:r>
                <a:endParaRPr lang="de-DE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7" name="Rectangle 65"/>
              <p:cNvSpPr>
                <a:spLocks noChangeArrowheads="1"/>
              </p:cNvSpPr>
              <p:nvPr/>
            </p:nvSpPr>
            <p:spPr bwMode="auto">
              <a:xfrm>
                <a:off x="6920592" y="3932003"/>
                <a:ext cx="127658" cy="108000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8" name="Rectangle 66"/>
              <p:cNvSpPr>
                <a:spLocks noChangeArrowheads="1"/>
              </p:cNvSpPr>
              <p:nvPr/>
            </p:nvSpPr>
            <p:spPr bwMode="auto">
              <a:xfrm>
                <a:off x="7110498" y="3932003"/>
                <a:ext cx="288000" cy="108000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9" name="Rectangle 68"/>
              <p:cNvSpPr>
                <a:spLocks noChangeArrowheads="1"/>
              </p:cNvSpPr>
              <p:nvPr/>
            </p:nvSpPr>
            <p:spPr bwMode="auto">
              <a:xfrm>
                <a:off x="6660965" y="2710805"/>
                <a:ext cx="52053" cy="1438275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0" name="Rectangle 69"/>
              <p:cNvSpPr>
                <a:spLocks noChangeArrowheads="1"/>
              </p:cNvSpPr>
              <p:nvPr/>
            </p:nvSpPr>
            <p:spPr bwMode="auto">
              <a:xfrm>
                <a:off x="6516521" y="2710805"/>
                <a:ext cx="144445" cy="36538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1" name="Rectangle 70"/>
              <p:cNvSpPr>
                <a:spLocks noChangeArrowheads="1"/>
              </p:cNvSpPr>
              <p:nvPr/>
            </p:nvSpPr>
            <p:spPr bwMode="auto">
              <a:xfrm>
                <a:off x="6603396" y="3352318"/>
                <a:ext cx="55983" cy="78794"/>
              </a:xfrm>
              <a:prstGeom prst="rect">
                <a:avLst/>
              </a:prstGeom>
              <a:solidFill>
                <a:srgbClr val="FFF8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3" name="Rectangle 72"/>
              <p:cNvSpPr>
                <a:spLocks noChangeArrowheads="1"/>
              </p:cNvSpPr>
              <p:nvPr/>
            </p:nvSpPr>
            <p:spPr bwMode="auto">
              <a:xfrm>
                <a:off x="6840405" y="2729073"/>
                <a:ext cx="683923" cy="88165"/>
              </a:xfrm>
              <a:prstGeom prst="rect">
                <a:avLst/>
              </a:prstGeom>
              <a:gradFill rotWithShape="1">
                <a:gsLst>
                  <a:gs pos="0">
                    <a:srgbClr val="B4D656"/>
                  </a:gs>
                  <a:gs pos="100000">
                    <a:srgbClr val="94B92D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45" name="Group 107"/>
              <p:cNvGrpSpPr>
                <a:grpSpLocks/>
              </p:cNvGrpSpPr>
              <p:nvPr/>
            </p:nvGrpSpPr>
            <p:grpSpPr bwMode="auto">
              <a:xfrm>
                <a:off x="7773491" y="3275459"/>
                <a:ext cx="542925" cy="539750"/>
                <a:chOff x="2018" y="1480"/>
                <a:chExt cx="342" cy="340"/>
              </a:xfrm>
            </p:grpSpPr>
            <p:sp>
              <p:nvSpPr>
                <p:cNvPr id="148" name="Line 108"/>
                <p:cNvSpPr>
                  <a:spLocks noChangeShapeType="1"/>
                </p:cNvSpPr>
                <p:nvPr/>
              </p:nvSpPr>
              <p:spPr bwMode="auto">
                <a:xfrm flipV="1">
                  <a:off x="210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49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213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0" name="Line 110"/>
                <p:cNvSpPr>
                  <a:spLocks noChangeShapeType="1"/>
                </p:cNvSpPr>
                <p:nvPr/>
              </p:nvSpPr>
              <p:spPr bwMode="auto">
                <a:xfrm flipV="1">
                  <a:off x="2162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1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2188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2" name="Line 112"/>
                <p:cNvSpPr>
                  <a:spLocks noChangeShapeType="1"/>
                </p:cNvSpPr>
                <p:nvPr/>
              </p:nvSpPr>
              <p:spPr bwMode="auto">
                <a:xfrm flipV="1">
                  <a:off x="2211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3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2216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4" name="Line 114"/>
                <p:cNvSpPr>
                  <a:spLocks noChangeShapeType="1"/>
                </p:cNvSpPr>
                <p:nvPr/>
              </p:nvSpPr>
              <p:spPr bwMode="auto">
                <a:xfrm flipV="1">
                  <a:off x="2242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5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2269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6" name="Line 116"/>
                <p:cNvSpPr>
                  <a:spLocks noChangeShapeType="1"/>
                </p:cNvSpPr>
                <p:nvPr/>
              </p:nvSpPr>
              <p:spPr bwMode="auto">
                <a:xfrm flipV="1">
                  <a:off x="2295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7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2318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8" name="Line 11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66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59" name="Line 11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69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0" name="Line 12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18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1" name="Line 12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44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2" name="Line 12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5" y="176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3" name="Line 12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56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4" name="Line 12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5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5" name="Line 12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14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6" name="Line 126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4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7" name="Line 12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6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68" name="Text Box 128"/>
                <p:cNvSpPr txBox="1">
                  <a:spLocks noChangeArrowheads="1"/>
                </p:cNvSpPr>
                <p:nvPr/>
              </p:nvSpPr>
              <p:spPr bwMode="auto">
                <a:xfrm>
                  <a:off x="2042" y="1503"/>
                  <a:ext cx="292" cy="294"/>
                </a:xfrm>
                <a:prstGeom prst="rect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>
                  <a:defPPr>
                    <a:defRPr lang="de-DE"/>
                  </a:defPPr>
                  <a:lvl1pPr eaLnBrk="1" hangingPunct="1">
                    <a:spcBef>
                      <a:spcPct val="50000"/>
                    </a:spcBef>
                    <a:defRPr sz="900"/>
                  </a:lvl1pPr>
                  <a:lvl2pPr marL="742950" indent="-285750" eaLnBrk="0" hangingPunct="0"/>
                  <a:lvl3pPr marL="1143000" indent="-228600" eaLnBrk="0" hangingPunct="0"/>
                  <a:lvl4pPr marL="1600200" indent="-228600" eaLnBrk="0" hangingPunct="0"/>
                  <a:lvl5pPr marL="2057400" indent="-228600" eaLnBrk="0" hangingPunct="0"/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lvl9pPr>
                </a:lstStyle>
                <a:p>
                  <a:r>
                    <a:rPr lang="de-DE" sz="1100" b="1" dirty="0"/>
                    <a:t>FPGA</a:t>
                  </a:r>
                </a:p>
              </p:txBody>
            </p:sp>
            <p:sp>
              <p:nvSpPr>
                <p:cNvPr id="169" name="Line 12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6" y="161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0" name="Line 13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6" y="163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1" name="Line 13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50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2" name="Line 13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53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3" name="Line 133"/>
                <p:cNvSpPr>
                  <a:spLocks noChangeShapeType="1"/>
                </p:cNvSpPr>
                <p:nvPr/>
              </p:nvSpPr>
              <p:spPr bwMode="auto">
                <a:xfrm flipV="1">
                  <a:off x="205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4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208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5" name="Line 135"/>
                <p:cNvSpPr>
                  <a:spLocks noChangeShapeType="1"/>
                </p:cNvSpPr>
                <p:nvPr/>
              </p:nvSpPr>
              <p:spPr bwMode="auto">
                <a:xfrm flipV="1">
                  <a:off x="2164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6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2190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7" name="Line 13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8" y="1561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8" name="Line 13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8" y="15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79" name="Line 13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9" y="150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0" name="Line 14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49" y="153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1" name="Line 14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739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2" name="Line 14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0" y="1765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3" name="Line 14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68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4" name="Line 14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1" y="1713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5" name="Line 145"/>
                <p:cNvSpPr>
                  <a:spLocks noChangeShapeType="1"/>
                </p:cNvSpPr>
                <p:nvPr/>
              </p:nvSpPr>
              <p:spPr bwMode="auto">
                <a:xfrm flipV="1">
                  <a:off x="2112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6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2138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7" name="Line 147"/>
                <p:cNvSpPr>
                  <a:spLocks noChangeShapeType="1"/>
                </p:cNvSpPr>
                <p:nvPr/>
              </p:nvSpPr>
              <p:spPr bwMode="auto">
                <a:xfrm flipV="1">
                  <a:off x="2060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8" name="Line 148"/>
                <p:cNvSpPr>
                  <a:spLocks noChangeShapeType="1"/>
                </p:cNvSpPr>
                <p:nvPr/>
              </p:nvSpPr>
              <p:spPr bwMode="auto">
                <a:xfrm flipV="1">
                  <a:off x="2086" y="1797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89" name="Line 149"/>
                <p:cNvSpPr>
                  <a:spLocks noChangeShapeType="1"/>
                </p:cNvSpPr>
                <p:nvPr/>
              </p:nvSpPr>
              <p:spPr bwMode="auto">
                <a:xfrm flipV="1">
                  <a:off x="2289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0" name="Line 150"/>
                <p:cNvSpPr>
                  <a:spLocks noChangeShapeType="1"/>
                </p:cNvSpPr>
                <p:nvPr/>
              </p:nvSpPr>
              <p:spPr bwMode="auto">
                <a:xfrm flipV="1">
                  <a:off x="2315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1" name="Line 151"/>
                <p:cNvSpPr>
                  <a:spLocks noChangeShapeType="1"/>
                </p:cNvSpPr>
                <p:nvPr/>
              </p:nvSpPr>
              <p:spPr bwMode="auto">
                <a:xfrm flipV="1">
                  <a:off x="2237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  <p:sp>
              <p:nvSpPr>
                <p:cNvPr id="192" name="Line 152"/>
                <p:cNvSpPr>
                  <a:spLocks noChangeShapeType="1"/>
                </p:cNvSpPr>
                <p:nvPr/>
              </p:nvSpPr>
              <p:spPr bwMode="auto">
                <a:xfrm flipV="1">
                  <a:off x="2263" y="1480"/>
                  <a:ext cx="0" cy="23"/>
                </a:xfrm>
                <a:prstGeom prst="line">
                  <a:avLst/>
                </a:prstGeom>
                <a:gradFill rotWithShape="1"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 anchorCtr="1"/>
                <a:lstStyle/>
                <a:p>
                  <a:pPr>
                    <a:spcBef>
                      <a:spcPct val="50000"/>
                    </a:spcBef>
                  </a:pPr>
                  <a:endParaRPr lang="de-DE" sz="900"/>
                </a:p>
              </p:txBody>
            </p:sp>
          </p:grpSp>
          <p:cxnSp>
            <p:nvCxnSpPr>
              <p:cNvPr id="146" name="Gewinkelte Verbindung 73"/>
              <p:cNvCxnSpPr>
                <a:cxnSpLocks noChangeShapeType="1"/>
              </p:cNvCxnSpPr>
              <p:nvPr/>
            </p:nvCxnSpPr>
            <p:spPr bwMode="auto">
              <a:xfrm>
                <a:off x="7165133" y="2859707"/>
                <a:ext cx="597716" cy="571404"/>
              </a:xfrm>
              <a:prstGeom prst="bentConnector3">
                <a:avLst>
                  <a:gd name="adj1" fmla="val -1984"/>
                </a:avLst>
              </a:prstGeom>
              <a:noFill/>
              <a:ln w="31750">
                <a:solidFill>
                  <a:srgbClr val="FF0000"/>
                </a:solidFill>
                <a:miter lim="800000"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34" name="Gerade Verbindung mit Pfeil 133"/>
            <p:cNvCxnSpPr/>
            <p:nvPr/>
          </p:nvCxnSpPr>
          <p:spPr>
            <a:xfrm flipV="1">
              <a:off x="5696510" y="3428816"/>
              <a:ext cx="1016300" cy="1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5" name="Rectangle 70"/>
            <p:cNvSpPr>
              <a:spLocks noChangeArrowheads="1"/>
            </p:cNvSpPr>
            <p:nvPr/>
          </p:nvSpPr>
          <p:spPr bwMode="auto">
            <a:xfrm>
              <a:off x="5520338" y="2603719"/>
              <a:ext cx="72594" cy="308157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95" name="Textfeld 194"/>
          <p:cNvSpPr txBox="1"/>
          <p:nvPr/>
        </p:nvSpPr>
        <p:spPr>
          <a:xfrm>
            <a:off x="6034813" y="4814080"/>
            <a:ext cx="5439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Front GPIO</a:t>
            </a:r>
          </a:p>
        </p:txBody>
      </p:sp>
      <p:sp>
        <p:nvSpPr>
          <p:cNvPr id="219" name="Textfeld 218"/>
          <p:cNvSpPr txBox="1"/>
          <p:nvPr/>
        </p:nvSpPr>
        <p:spPr>
          <a:xfrm>
            <a:off x="6463470" y="2754624"/>
            <a:ext cx="8844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>
                <a:solidFill>
                  <a:schemeClr val="bg1"/>
                </a:solidFill>
              </a:rPr>
              <a:t>Trigger </a:t>
            </a:r>
          </a:p>
          <a:p>
            <a:pPr algn="r"/>
            <a:r>
              <a:rPr lang="de-DE" sz="1100">
                <a:solidFill>
                  <a:schemeClr val="bg1"/>
                </a:solidFill>
              </a:rPr>
              <a:t>board</a:t>
            </a:r>
            <a:endParaRPr lang="de-DE" sz="1100" dirty="0">
              <a:solidFill>
                <a:schemeClr val="bg1"/>
              </a:solidFill>
            </a:endParaRPr>
          </a:p>
        </p:txBody>
      </p:sp>
      <p:sp>
        <p:nvSpPr>
          <p:cNvPr id="109" name="Rectangle 70">
            <a:extLst>
              <a:ext uri="{FF2B5EF4-FFF2-40B4-BE49-F238E27FC236}">
                <a16:creationId xmlns:a16="http://schemas.microsoft.com/office/drawing/2014/main" id="{0C35AEE9-B473-4E8C-A714-7FD314387D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7334" y="5453577"/>
            <a:ext cx="55983" cy="78794"/>
          </a:xfrm>
          <a:prstGeom prst="rect">
            <a:avLst/>
          </a:prstGeom>
          <a:solidFill>
            <a:srgbClr val="FFF8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1" name="Rectangle 70">
            <a:extLst>
              <a:ext uri="{FF2B5EF4-FFF2-40B4-BE49-F238E27FC236}">
                <a16:creationId xmlns:a16="http://schemas.microsoft.com/office/drawing/2014/main" id="{5F8EE9C0-9E57-49CA-927B-2764FE297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7333" y="5571370"/>
            <a:ext cx="55983" cy="78794"/>
          </a:xfrm>
          <a:prstGeom prst="rect">
            <a:avLst/>
          </a:prstGeom>
          <a:solidFill>
            <a:srgbClr val="FFF8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2" name="Rectangle 70">
            <a:extLst>
              <a:ext uri="{FF2B5EF4-FFF2-40B4-BE49-F238E27FC236}">
                <a16:creationId xmlns:a16="http://schemas.microsoft.com/office/drawing/2014/main" id="{524FA9A3-2D52-42D7-9874-A67A1BF9D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7333" y="5692347"/>
            <a:ext cx="55983" cy="78794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3" name="Rectangle 70">
            <a:extLst>
              <a:ext uri="{FF2B5EF4-FFF2-40B4-BE49-F238E27FC236}">
                <a16:creationId xmlns:a16="http://schemas.microsoft.com/office/drawing/2014/main" id="{2DE69860-9964-48B4-A6CF-1F1E89F157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5443" y="5803179"/>
            <a:ext cx="55983" cy="78794"/>
          </a:xfrm>
          <a:prstGeom prst="rect">
            <a:avLst/>
          </a:prstGeom>
          <a:solidFill>
            <a:srgbClr val="FFF8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1BBC6BE-0E00-0265-53CB-A60F1ADAB9D4}"/>
              </a:ext>
            </a:extLst>
          </p:cNvPr>
          <p:cNvSpPr txBox="1"/>
          <p:nvPr/>
        </p:nvSpPr>
        <p:spPr>
          <a:xfrm>
            <a:off x="1805068" y="3030847"/>
            <a:ext cx="981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Encoder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9510DE5-945D-70D1-F858-1F6B94233F77}"/>
              </a:ext>
            </a:extLst>
          </p:cNvPr>
          <p:cNvSpPr txBox="1"/>
          <p:nvPr/>
        </p:nvSpPr>
        <p:spPr>
          <a:xfrm>
            <a:off x="3266839" y="1664424"/>
            <a:ext cx="750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Flash</a:t>
            </a:r>
          </a:p>
        </p:txBody>
      </p:sp>
      <p:cxnSp>
        <p:nvCxnSpPr>
          <p:cNvPr id="98" name="Gewinkelte Verbindung 73">
            <a:extLst>
              <a:ext uri="{FF2B5EF4-FFF2-40B4-BE49-F238E27FC236}">
                <a16:creationId xmlns:a16="http://schemas.microsoft.com/office/drawing/2014/main" id="{A16F51E2-5D59-0BE4-5789-EF13B3945B8E}"/>
              </a:ext>
            </a:extLst>
          </p:cNvPr>
          <p:cNvCxnSpPr>
            <a:cxnSpLocks noChangeShapeType="1"/>
            <a:endCxn id="109" idx="1"/>
          </p:cNvCxnSpPr>
          <p:nvPr/>
        </p:nvCxnSpPr>
        <p:spPr bwMode="auto">
          <a:xfrm>
            <a:off x="4604871" y="5016323"/>
            <a:ext cx="1842463" cy="476651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4" name="Gewinkelte Verbindung 73">
            <a:extLst>
              <a:ext uri="{FF2B5EF4-FFF2-40B4-BE49-F238E27FC236}">
                <a16:creationId xmlns:a16="http://schemas.microsoft.com/office/drawing/2014/main" id="{4FFE410C-287A-349A-9565-B6C051B3FA8C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594423" y="5767190"/>
            <a:ext cx="1844197" cy="735757"/>
          </a:xfrm>
          <a:prstGeom prst="bentConnector3">
            <a:avLst>
              <a:gd name="adj1" fmla="val 53736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0" name="Gewinkelte Verbindung 73">
            <a:extLst>
              <a:ext uri="{FF2B5EF4-FFF2-40B4-BE49-F238E27FC236}">
                <a16:creationId xmlns:a16="http://schemas.microsoft.com/office/drawing/2014/main" id="{2991C43A-554F-70F0-F216-FD3B0121A61B}"/>
              </a:ext>
            </a:extLst>
          </p:cNvPr>
          <p:cNvCxnSpPr>
            <a:cxnSpLocks noChangeShapeType="1"/>
            <a:endCxn id="125" idx="3"/>
          </p:cNvCxnSpPr>
          <p:nvPr/>
        </p:nvCxnSpPr>
        <p:spPr bwMode="auto">
          <a:xfrm rot="10800000">
            <a:off x="4609278" y="4265269"/>
            <a:ext cx="1850635" cy="1053114"/>
          </a:xfrm>
          <a:prstGeom prst="bentConnector3">
            <a:avLst>
              <a:gd name="adj1" fmla="val 39295"/>
            </a:avLst>
          </a:prstGeom>
          <a:noFill/>
          <a:ln w="31750">
            <a:solidFill>
              <a:srgbClr val="FF000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45CB6C3-3CA4-F583-D5A5-D638631D4633}"/>
              </a:ext>
            </a:extLst>
          </p:cNvPr>
          <p:cNvGrpSpPr>
            <a:grpSpLocks noChangeAspect="1"/>
          </p:cNvGrpSpPr>
          <p:nvPr/>
        </p:nvGrpSpPr>
        <p:grpSpPr>
          <a:xfrm>
            <a:off x="3714802" y="4566231"/>
            <a:ext cx="882758" cy="500414"/>
            <a:chOff x="468313" y="2257326"/>
            <a:chExt cx="1305005" cy="739775"/>
          </a:xfrm>
        </p:grpSpPr>
        <p:sp>
          <p:nvSpPr>
            <p:cNvPr id="3" name="Rectangle 5">
              <a:extLst>
                <a:ext uri="{FF2B5EF4-FFF2-40B4-BE49-F238E27FC236}">
                  <a16:creationId xmlns:a16="http://schemas.microsoft.com/office/drawing/2014/main" id="{74F4B6E4-0424-CF78-EC10-37427DD52E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888" y="2257326"/>
              <a:ext cx="823912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4" name="Rectangle 47">
              <a:extLst>
                <a:ext uri="{FF2B5EF4-FFF2-40B4-BE49-F238E27FC236}">
                  <a16:creationId xmlns:a16="http://schemas.microsoft.com/office/drawing/2014/main" id="{5B22A4CD-1784-79E1-9F31-5E4E48610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801" y="2748467"/>
              <a:ext cx="71517" cy="19783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5" name="Rectangle 48">
              <a:extLst>
                <a:ext uri="{FF2B5EF4-FFF2-40B4-BE49-F238E27FC236}">
                  <a16:creationId xmlns:a16="http://schemas.microsoft.com/office/drawing/2014/main" id="{527934B8-24F8-319A-75E6-DFD63CAC4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190" y="2464126"/>
              <a:ext cx="71439" cy="21590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3" name="Rectangle 5">
              <a:extLst>
                <a:ext uri="{FF2B5EF4-FFF2-40B4-BE49-F238E27FC236}">
                  <a16:creationId xmlns:a16="http://schemas.microsoft.com/office/drawing/2014/main" id="{5847E797-8913-271C-9A7E-61B66042D8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2379563"/>
              <a:ext cx="411162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125FBCC7-B1AA-F83F-2339-7649EDD7831B}"/>
              </a:ext>
            </a:extLst>
          </p:cNvPr>
          <p:cNvGrpSpPr>
            <a:grpSpLocks noChangeAspect="1"/>
          </p:cNvGrpSpPr>
          <p:nvPr/>
        </p:nvGrpSpPr>
        <p:grpSpPr>
          <a:xfrm>
            <a:off x="3710228" y="5336184"/>
            <a:ext cx="882758" cy="500414"/>
            <a:chOff x="468313" y="2257326"/>
            <a:chExt cx="1305005" cy="739775"/>
          </a:xfrm>
        </p:grpSpPr>
        <p:sp>
          <p:nvSpPr>
            <p:cNvPr id="97" name="Rectangle 5">
              <a:extLst>
                <a:ext uri="{FF2B5EF4-FFF2-40B4-BE49-F238E27FC236}">
                  <a16:creationId xmlns:a16="http://schemas.microsoft.com/office/drawing/2014/main" id="{76849243-4834-D0D1-DE51-63621D17D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888" y="2257326"/>
              <a:ext cx="823912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99" name="Rectangle 47">
              <a:extLst>
                <a:ext uri="{FF2B5EF4-FFF2-40B4-BE49-F238E27FC236}">
                  <a16:creationId xmlns:a16="http://schemas.microsoft.com/office/drawing/2014/main" id="{68CDC387-1386-8718-50A5-4C14258460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801" y="2748467"/>
              <a:ext cx="71517" cy="19783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0" name="Rectangle 48">
              <a:extLst>
                <a:ext uri="{FF2B5EF4-FFF2-40B4-BE49-F238E27FC236}">
                  <a16:creationId xmlns:a16="http://schemas.microsoft.com/office/drawing/2014/main" id="{B85E3445-0AC3-98AD-0450-AB16670964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190" y="2464126"/>
              <a:ext cx="71439" cy="21590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1" name="Rectangle 5">
              <a:extLst>
                <a:ext uri="{FF2B5EF4-FFF2-40B4-BE49-F238E27FC236}">
                  <a16:creationId xmlns:a16="http://schemas.microsoft.com/office/drawing/2014/main" id="{9F393875-DA65-E81C-C038-321CF7D2D8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2379563"/>
              <a:ext cx="411162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102" name="Gruppieren 101">
            <a:extLst>
              <a:ext uri="{FF2B5EF4-FFF2-40B4-BE49-F238E27FC236}">
                <a16:creationId xmlns:a16="http://schemas.microsoft.com/office/drawing/2014/main" id="{5E2B5ECC-3571-606B-B9DB-44C8BD73F064}"/>
              </a:ext>
            </a:extLst>
          </p:cNvPr>
          <p:cNvGrpSpPr>
            <a:grpSpLocks noChangeAspect="1"/>
          </p:cNvGrpSpPr>
          <p:nvPr/>
        </p:nvGrpSpPr>
        <p:grpSpPr>
          <a:xfrm>
            <a:off x="3700589" y="6059810"/>
            <a:ext cx="882758" cy="500414"/>
            <a:chOff x="468313" y="2257326"/>
            <a:chExt cx="1305005" cy="739775"/>
          </a:xfrm>
        </p:grpSpPr>
        <p:sp>
          <p:nvSpPr>
            <p:cNvPr id="105" name="Rectangle 5">
              <a:extLst>
                <a:ext uri="{FF2B5EF4-FFF2-40B4-BE49-F238E27FC236}">
                  <a16:creationId xmlns:a16="http://schemas.microsoft.com/office/drawing/2014/main" id="{5BBC6764-7C4A-3448-8031-D11C17006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888" y="2257326"/>
              <a:ext cx="823912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106" name="Rectangle 47">
              <a:extLst>
                <a:ext uri="{FF2B5EF4-FFF2-40B4-BE49-F238E27FC236}">
                  <a16:creationId xmlns:a16="http://schemas.microsoft.com/office/drawing/2014/main" id="{7FE0A27B-C691-7E01-C8E3-AD8E72CD7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801" y="2748467"/>
              <a:ext cx="71517" cy="19783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7" name="Rectangle 48">
              <a:extLst>
                <a:ext uri="{FF2B5EF4-FFF2-40B4-BE49-F238E27FC236}">
                  <a16:creationId xmlns:a16="http://schemas.microsoft.com/office/drawing/2014/main" id="{44861ADA-CF71-4E00-59ED-9E27470B1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190" y="2464126"/>
              <a:ext cx="71439" cy="21590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8" name="Rectangle 5">
              <a:extLst>
                <a:ext uri="{FF2B5EF4-FFF2-40B4-BE49-F238E27FC236}">
                  <a16:creationId xmlns:a16="http://schemas.microsoft.com/office/drawing/2014/main" id="{370F6E4C-73E0-9EDF-550F-D02DD7DE3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2379563"/>
              <a:ext cx="411162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cxnSp>
        <p:nvCxnSpPr>
          <p:cNvPr id="205" name="Gewinkelte Verbindung 73">
            <a:extLst>
              <a:ext uri="{FF2B5EF4-FFF2-40B4-BE49-F238E27FC236}">
                <a16:creationId xmlns:a16="http://schemas.microsoft.com/office/drawing/2014/main" id="{9687578F-E8C3-9E4B-DAB4-D12F65C65C8D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4597561" y="4952844"/>
            <a:ext cx="1833679" cy="494055"/>
          </a:xfrm>
          <a:prstGeom prst="bentConnector3">
            <a:avLst>
              <a:gd name="adj1" fmla="val 46755"/>
            </a:avLst>
          </a:prstGeom>
          <a:noFill/>
          <a:ln w="31750">
            <a:solidFill>
              <a:srgbClr val="FF000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0" name="Gewinkelte Verbindung 73">
            <a:extLst>
              <a:ext uri="{FF2B5EF4-FFF2-40B4-BE49-F238E27FC236}">
                <a16:creationId xmlns:a16="http://schemas.microsoft.com/office/drawing/2014/main" id="{5CE9E5C6-83AB-0038-C7E2-1CADAB82987D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583347" y="5712952"/>
            <a:ext cx="1863986" cy="727206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FF000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96" name="Gruppieren 15">
            <a:extLst>
              <a:ext uri="{FF2B5EF4-FFF2-40B4-BE49-F238E27FC236}">
                <a16:creationId xmlns:a16="http://schemas.microsoft.com/office/drawing/2014/main" id="{DA4E1B90-C290-8EAF-00FD-0837CD6A120C}"/>
              </a:ext>
            </a:extLst>
          </p:cNvPr>
          <p:cNvGrpSpPr>
            <a:grpSpLocks/>
          </p:cNvGrpSpPr>
          <p:nvPr/>
        </p:nvGrpSpPr>
        <p:grpSpPr bwMode="auto">
          <a:xfrm>
            <a:off x="3002827" y="1853477"/>
            <a:ext cx="330200" cy="517525"/>
            <a:chOff x="3563888" y="1851820"/>
            <a:chExt cx="329407" cy="517525"/>
          </a:xfrm>
        </p:grpSpPr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69066EFB-278F-E8BB-A9B7-3BDCE9F672EF}"/>
                </a:ext>
              </a:extLst>
            </p:cNvPr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98" name="Rechteck 197">
              <a:extLst>
                <a:ext uri="{FF2B5EF4-FFF2-40B4-BE49-F238E27FC236}">
                  <a16:creationId xmlns:a16="http://schemas.microsoft.com/office/drawing/2014/main" id="{2EB15853-53F7-6714-294D-BD018265E77B}"/>
                </a:ext>
              </a:extLst>
            </p:cNvPr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99" name="Rechteck 198">
              <a:extLst>
                <a:ext uri="{FF2B5EF4-FFF2-40B4-BE49-F238E27FC236}">
                  <a16:creationId xmlns:a16="http://schemas.microsoft.com/office/drawing/2014/main" id="{16386BB2-B13F-1A8A-6794-6F8523EA3C48}"/>
                </a:ext>
              </a:extLst>
            </p:cNvPr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201" name="Gruppieren 15">
            <a:extLst>
              <a:ext uri="{FF2B5EF4-FFF2-40B4-BE49-F238E27FC236}">
                <a16:creationId xmlns:a16="http://schemas.microsoft.com/office/drawing/2014/main" id="{FBD20F2B-714C-6E75-954A-B6D7729B6938}"/>
              </a:ext>
            </a:extLst>
          </p:cNvPr>
          <p:cNvGrpSpPr>
            <a:grpSpLocks/>
          </p:cNvGrpSpPr>
          <p:nvPr/>
        </p:nvGrpSpPr>
        <p:grpSpPr bwMode="auto">
          <a:xfrm>
            <a:off x="2118592" y="1853477"/>
            <a:ext cx="330200" cy="517525"/>
            <a:chOff x="3563888" y="1851820"/>
            <a:chExt cx="329407" cy="517525"/>
          </a:xfrm>
        </p:grpSpPr>
        <p:sp>
          <p:nvSpPr>
            <p:cNvPr id="206" name="Ellipse 205">
              <a:extLst>
                <a:ext uri="{FF2B5EF4-FFF2-40B4-BE49-F238E27FC236}">
                  <a16:creationId xmlns:a16="http://schemas.microsoft.com/office/drawing/2014/main" id="{E9711A0E-0CA2-C0FB-7741-3986A3014FF6}"/>
                </a:ext>
              </a:extLst>
            </p:cNvPr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207" name="Rechteck 206">
              <a:extLst>
                <a:ext uri="{FF2B5EF4-FFF2-40B4-BE49-F238E27FC236}">
                  <a16:creationId xmlns:a16="http://schemas.microsoft.com/office/drawing/2014/main" id="{4A612D96-FAEE-BDF1-7A1B-4F4A85A6723E}"/>
                </a:ext>
              </a:extLst>
            </p:cNvPr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208" name="Rechteck 207">
              <a:extLst>
                <a:ext uri="{FF2B5EF4-FFF2-40B4-BE49-F238E27FC236}">
                  <a16:creationId xmlns:a16="http://schemas.microsoft.com/office/drawing/2014/main" id="{F32A0697-E5B0-DDF5-5643-524321FE9EA6}"/>
                </a:ext>
              </a:extLst>
            </p:cNvPr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209" name="Gruppieren 15">
            <a:extLst>
              <a:ext uri="{FF2B5EF4-FFF2-40B4-BE49-F238E27FC236}">
                <a16:creationId xmlns:a16="http://schemas.microsoft.com/office/drawing/2014/main" id="{8A585232-52B3-CE3C-2111-B28ECE46295A}"/>
              </a:ext>
            </a:extLst>
          </p:cNvPr>
          <p:cNvGrpSpPr>
            <a:grpSpLocks/>
          </p:cNvGrpSpPr>
          <p:nvPr/>
        </p:nvGrpSpPr>
        <p:grpSpPr bwMode="auto">
          <a:xfrm>
            <a:off x="2560030" y="1852477"/>
            <a:ext cx="330200" cy="517525"/>
            <a:chOff x="3563888" y="1851820"/>
            <a:chExt cx="329407" cy="517525"/>
          </a:xfrm>
        </p:grpSpPr>
        <p:sp>
          <p:nvSpPr>
            <p:cNvPr id="210" name="Ellipse 209">
              <a:extLst>
                <a:ext uri="{FF2B5EF4-FFF2-40B4-BE49-F238E27FC236}">
                  <a16:creationId xmlns:a16="http://schemas.microsoft.com/office/drawing/2014/main" id="{B56EFD2F-6BD6-532F-2983-6942D49A4BDD}"/>
                </a:ext>
              </a:extLst>
            </p:cNvPr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211" name="Rechteck 210">
              <a:extLst>
                <a:ext uri="{FF2B5EF4-FFF2-40B4-BE49-F238E27FC236}">
                  <a16:creationId xmlns:a16="http://schemas.microsoft.com/office/drawing/2014/main" id="{E92BF197-BCC4-24BF-6900-D4E0630AA85D}"/>
                </a:ext>
              </a:extLst>
            </p:cNvPr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212" name="Rechteck 211">
              <a:extLst>
                <a:ext uri="{FF2B5EF4-FFF2-40B4-BE49-F238E27FC236}">
                  <a16:creationId xmlns:a16="http://schemas.microsoft.com/office/drawing/2014/main" id="{86421376-5F20-4BAB-21C8-B3EA53247A5F}"/>
                </a:ext>
              </a:extLst>
            </p:cNvPr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cxnSp>
        <p:nvCxnSpPr>
          <p:cNvPr id="214" name="Gewinkelte Verbindung 73">
            <a:extLst>
              <a:ext uri="{FF2B5EF4-FFF2-40B4-BE49-F238E27FC236}">
                <a16:creationId xmlns:a16="http://schemas.microsoft.com/office/drawing/2014/main" id="{69994A46-E5DE-4A08-87CD-16F49A00A385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3651486" y="706562"/>
            <a:ext cx="215143" cy="2067852"/>
          </a:xfrm>
          <a:prstGeom prst="bentConnector2">
            <a:avLst/>
          </a:prstGeom>
          <a:noFill/>
          <a:ln w="31750">
            <a:solidFill>
              <a:srgbClr val="FF0000"/>
            </a:solidFill>
            <a:miter lim="800000"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5" name="Gewinkelte Verbindung 73">
            <a:extLst>
              <a:ext uri="{FF2B5EF4-FFF2-40B4-BE49-F238E27FC236}">
                <a16:creationId xmlns:a16="http://schemas.microsoft.com/office/drawing/2014/main" id="{14385E99-378B-B976-2E97-B995A5205A3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3430268" y="484133"/>
            <a:ext cx="216143" cy="2509292"/>
          </a:xfrm>
          <a:prstGeom prst="bentConnector2">
            <a:avLst/>
          </a:prstGeom>
          <a:noFill/>
          <a:ln w="31750">
            <a:solidFill>
              <a:srgbClr val="FF0000"/>
            </a:solidFill>
            <a:miter lim="800000"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9" name="Textfeld 228">
            <a:extLst>
              <a:ext uri="{FF2B5EF4-FFF2-40B4-BE49-F238E27FC236}">
                <a16:creationId xmlns:a16="http://schemas.microsoft.com/office/drawing/2014/main" id="{75FF4D7E-BEC1-41AF-41A6-6D7C5CE01DDC}"/>
              </a:ext>
            </a:extLst>
          </p:cNvPr>
          <p:cNvSpPr txBox="1"/>
          <p:nvPr/>
        </p:nvSpPr>
        <p:spPr>
          <a:xfrm>
            <a:off x="7134197" y="4276451"/>
            <a:ext cx="13875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Trigger + I/O Interface</a:t>
            </a:r>
          </a:p>
        </p:txBody>
      </p:sp>
      <p:sp>
        <p:nvSpPr>
          <p:cNvPr id="231" name="Textfeld 230">
            <a:extLst>
              <a:ext uri="{FF2B5EF4-FFF2-40B4-BE49-F238E27FC236}">
                <a16:creationId xmlns:a16="http://schemas.microsoft.com/office/drawing/2014/main" id="{644E41BE-E954-C31D-DDBC-DF798D82F99B}"/>
              </a:ext>
            </a:extLst>
          </p:cNvPr>
          <p:cNvSpPr txBox="1"/>
          <p:nvPr/>
        </p:nvSpPr>
        <p:spPr>
          <a:xfrm>
            <a:off x="6532276" y="6024794"/>
            <a:ext cx="7423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Image </a:t>
            </a:r>
            <a:r>
              <a:rPr lang="de-DE" sz="1100" dirty="0" err="1"/>
              <a:t>data</a:t>
            </a:r>
            <a:endParaRPr lang="de-DE" sz="1100" dirty="0"/>
          </a:p>
        </p:txBody>
      </p:sp>
      <p:sp>
        <p:nvSpPr>
          <p:cNvPr id="232" name="Textfeld 231">
            <a:extLst>
              <a:ext uri="{FF2B5EF4-FFF2-40B4-BE49-F238E27FC236}">
                <a16:creationId xmlns:a16="http://schemas.microsoft.com/office/drawing/2014/main" id="{53C2182C-E254-1D84-EB13-A3EDC1F7A863}"/>
              </a:ext>
            </a:extLst>
          </p:cNvPr>
          <p:cNvSpPr txBox="1"/>
          <p:nvPr/>
        </p:nvSpPr>
        <p:spPr>
          <a:xfrm>
            <a:off x="7134197" y="5993662"/>
            <a:ext cx="8904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Software </a:t>
            </a:r>
            <a:r>
              <a:rPr lang="de-DE" sz="1100" dirty="0" err="1"/>
              <a:t>trigger</a:t>
            </a:r>
            <a:endParaRPr lang="de-DE" sz="1100" dirty="0"/>
          </a:p>
        </p:txBody>
      </p:sp>
      <p:cxnSp>
        <p:nvCxnSpPr>
          <p:cNvPr id="233" name="Gerade Verbindung mit Pfeil 232">
            <a:extLst>
              <a:ext uri="{FF2B5EF4-FFF2-40B4-BE49-F238E27FC236}">
                <a16:creationId xmlns:a16="http://schemas.microsoft.com/office/drawing/2014/main" id="{904D2266-7E24-0A6A-8330-102199FA5869}"/>
              </a:ext>
            </a:extLst>
          </p:cNvPr>
          <p:cNvCxnSpPr>
            <a:cxnSpLocks/>
          </p:cNvCxnSpPr>
          <p:nvPr/>
        </p:nvCxnSpPr>
        <p:spPr>
          <a:xfrm>
            <a:off x="7036318" y="6021976"/>
            <a:ext cx="2903" cy="498378"/>
          </a:xfrm>
          <a:prstGeom prst="straightConnector1">
            <a:avLst/>
          </a:prstGeom>
          <a:ln w="28575"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Gerade Verbindung mit Pfeil 233">
            <a:extLst>
              <a:ext uri="{FF2B5EF4-FFF2-40B4-BE49-F238E27FC236}">
                <a16:creationId xmlns:a16="http://schemas.microsoft.com/office/drawing/2014/main" id="{38FD2F9B-DC93-F6F7-2A75-81CCA8B70E6D}"/>
              </a:ext>
            </a:extLst>
          </p:cNvPr>
          <p:cNvCxnSpPr>
            <a:cxnSpLocks/>
          </p:cNvCxnSpPr>
          <p:nvPr/>
        </p:nvCxnSpPr>
        <p:spPr>
          <a:xfrm flipV="1">
            <a:off x="7144996" y="6021976"/>
            <a:ext cx="0" cy="4787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78407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5" name="Gewinkelte Verbindung 73"/>
          <p:cNvCxnSpPr>
            <a:cxnSpLocks noChangeShapeType="1"/>
          </p:cNvCxnSpPr>
          <p:nvPr/>
        </p:nvCxnSpPr>
        <p:spPr bwMode="auto">
          <a:xfrm flipV="1">
            <a:off x="2030892" y="2826349"/>
            <a:ext cx="746588" cy="5952"/>
          </a:xfrm>
          <a:prstGeom prst="bentConnector3">
            <a:avLst>
              <a:gd name="adj1" fmla="val -12514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9" name="Gewinkelte Verbindung 73"/>
          <p:cNvCxnSpPr>
            <a:cxnSpLocks noChangeShapeType="1"/>
          </p:cNvCxnSpPr>
          <p:nvPr/>
        </p:nvCxnSpPr>
        <p:spPr bwMode="auto">
          <a:xfrm flipV="1">
            <a:off x="2039906" y="4056708"/>
            <a:ext cx="746588" cy="5952"/>
          </a:xfrm>
          <a:prstGeom prst="bentConnector3">
            <a:avLst>
              <a:gd name="adj1" fmla="val -12514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7" name="Gewinkelte Verbindung 73"/>
          <p:cNvCxnSpPr>
            <a:cxnSpLocks noChangeShapeType="1"/>
          </p:cNvCxnSpPr>
          <p:nvPr/>
        </p:nvCxnSpPr>
        <p:spPr bwMode="auto">
          <a:xfrm rot="5400000" flipH="1" flipV="1">
            <a:off x="5215085" y="3907331"/>
            <a:ext cx="36000" cy="900000"/>
          </a:xfrm>
          <a:prstGeom prst="bentConnector4">
            <a:avLst>
              <a:gd name="adj1" fmla="val 83307"/>
              <a:gd name="adj2" fmla="val -6111"/>
            </a:avLst>
          </a:prstGeom>
          <a:noFill/>
          <a:ln w="31750">
            <a:solidFill>
              <a:srgbClr val="00008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feld 1"/>
          <p:cNvSpPr txBox="1"/>
          <p:nvPr/>
        </p:nvSpPr>
        <p:spPr>
          <a:xfrm>
            <a:off x="1723953" y="113084"/>
            <a:ext cx="255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imaWorx Topology</a:t>
            </a:r>
            <a:endParaRPr lang="en-US"/>
          </a:p>
        </p:txBody>
      </p:sp>
      <p:grpSp>
        <p:nvGrpSpPr>
          <p:cNvPr id="354" name="Gruppieren 353"/>
          <p:cNvGrpSpPr/>
          <p:nvPr/>
        </p:nvGrpSpPr>
        <p:grpSpPr>
          <a:xfrm>
            <a:off x="4516767" y="4715002"/>
            <a:ext cx="2584050" cy="1240331"/>
            <a:chOff x="3181475" y="2655394"/>
            <a:chExt cx="2584050" cy="1240331"/>
          </a:xfrm>
        </p:grpSpPr>
        <p:grpSp>
          <p:nvGrpSpPr>
            <p:cNvPr id="5" name="Gruppieren 4"/>
            <p:cNvGrpSpPr/>
            <p:nvPr/>
          </p:nvGrpSpPr>
          <p:grpSpPr>
            <a:xfrm>
              <a:off x="4252642" y="2662281"/>
              <a:ext cx="1512883" cy="1008061"/>
              <a:chOff x="4366942" y="2986368"/>
              <a:chExt cx="1512883" cy="1008061"/>
            </a:xfrm>
          </p:grpSpPr>
          <p:grpSp>
            <p:nvGrpSpPr>
              <p:cNvPr id="70" name="Gruppieren 10"/>
              <p:cNvGrpSpPr/>
              <p:nvPr/>
            </p:nvGrpSpPr>
            <p:grpSpPr>
              <a:xfrm>
                <a:off x="4366942" y="2986368"/>
                <a:ext cx="1512883" cy="1008061"/>
                <a:chOff x="4009808" y="5013225"/>
                <a:chExt cx="1512883" cy="1008061"/>
              </a:xfrm>
            </p:grpSpPr>
            <p:sp>
              <p:nvSpPr>
                <p:cNvPr id="71" name="Rectangle 64"/>
                <p:cNvSpPr/>
                <p:nvPr/>
              </p:nvSpPr>
              <p:spPr>
                <a:xfrm>
                  <a:off x="4225707" y="5086249"/>
                  <a:ext cx="1296984" cy="863595"/>
                </a:xfrm>
                <a:prstGeom prst="rect">
                  <a:avLst/>
                </a:prstGeom>
                <a:gradFill>
                  <a:gsLst>
                    <a:gs pos="0">
                      <a:srgbClr val="006600"/>
                    </a:gs>
                    <a:gs pos="100000">
                      <a:srgbClr val="339966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2" name="Rectangle 65"/>
                <p:cNvSpPr/>
                <p:nvPr/>
              </p:nvSpPr>
              <p:spPr>
                <a:xfrm>
                  <a:off x="4441606" y="5949854"/>
                  <a:ext cx="73023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3" name="Rectangle 66"/>
                <p:cNvSpPr/>
                <p:nvPr/>
              </p:nvSpPr>
              <p:spPr>
                <a:xfrm>
                  <a:off x="4586072" y="5949854"/>
                  <a:ext cx="360365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4" name="Rectangle 69"/>
                <p:cNvSpPr/>
                <p:nvPr/>
              </p:nvSpPr>
              <p:spPr>
                <a:xfrm>
                  <a:off x="4009808" y="5013225"/>
                  <a:ext cx="144466" cy="3651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5" name="Rectangle 72"/>
                <p:cNvSpPr/>
                <p:nvPr/>
              </p:nvSpPr>
              <p:spPr>
                <a:xfrm>
                  <a:off x="4370173" y="5048155"/>
                  <a:ext cx="360365" cy="71432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6" name="Line 75"/>
                <p:cNvSpPr/>
                <p:nvPr/>
              </p:nvSpPr>
              <p:spPr>
                <a:xfrm flipV="1">
                  <a:off x="461941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7" name="Line 76"/>
                <p:cNvSpPr/>
                <p:nvPr/>
              </p:nvSpPr>
              <p:spPr>
                <a:xfrm flipV="1">
                  <a:off x="466068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8" name="Line 77"/>
                <p:cNvSpPr/>
                <p:nvPr/>
              </p:nvSpPr>
              <p:spPr>
                <a:xfrm flipV="1">
                  <a:off x="470354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9" name="Line 78"/>
                <p:cNvSpPr/>
                <p:nvPr/>
              </p:nvSpPr>
              <p:spPr>
                <a:xfrm flipV="1">
                  <a:off x="474482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0" name="Line 79"/>
                <p:cNvSpPr/>
                <p:nvPr/>
              </p:nvSpPr>
              <p:spPr>
                <a:xfrm flipV="1">
                  <a:off x="4781333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1" name="Line 80"/>
                <p:cNvSpPr/>
                <p:nvPr/>
              </p:nvSpPr>
              <p:spPr>
                <a:xfrm flipV="1">
                  <a:off x="4789270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2" name="Line 81"/>
                <p:cNvSpPr/>
                <p:nvPr/>
              </p:nvSpPr>
              <p:spPr>
                <a:xfrm flipV="1">
                  <a:off x="4830546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3" name="Line 82"/>
                <p:cNvSpPr/>
                <p:nvPr/>
              </p:nvSpPr>
              <p:spPr>
                <a:xfrm flipV="1">
                  <a:off x="487341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4" name="Line 83"/>
                <p:cNvSpPr/>
                <p:nvPr/>
              </p:nvSpPr>
              <p:spPr>
                <a:xfrm flipV="1">
                  <a:off x="491468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5" name="Line 84"/>
                <p:cNvSpPr/>
                <p:nvPr/>
              </p:nvSpPr>
              <p:spPr>
                <a:xfrm flipV="1">
                  <a:off x="495120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6" name="Line 85"/>
                <p:cNvSpPr/>
                <p:nvPr/>
              </p:nvSpPr>
              <p:spPr>
                <a:xfrm rot="5399996" flipV="1">
                  <a:off x="4994055" y="555932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7" name="Line 86"/>
                <p:cNvSpPr/>
                <p:nvPr/>
              </p:nvSpPr>
              <p:spPr>
                <a:xfrm rot="5399996" flipV="1">
                  <a:off x="4994055" y="560060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8" name="Line 87"/>
                <p:cNvSpPr/>
                <p:nvPr/>
              </p:nvSpPr>
              <p:spPr>
                <a:xfrm rot="5399996" flipV="1">
                  <a:off x="4994055" y="564346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9" name="Line 88"/>
                <p:cNvSpPr/>
                <p:nvPr/>
              </p:nvSpPr>
              <p:spPr>
                <a:xfrm rot="5399996" flipV="1">
                  <a:off x="4994055" y="568473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90" name="Line 89"/>
                <p:cNvSpPr/>
                <p:nvPr/>
              </p:nvSpPr>
              <p:spPr>
                <a:xfrm rot="5399996" flipV="1">
                  <a:off x="4994055" y="572125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91" name="Line 90"/>
                <p:cNvSpPr/>
                <p:nvPr/>
              </p:nvSpPr>
              <p:spPr>
                <a:xfrm rot="5399996" flipV="1">
                  <a:off x="449557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92" name="Line 91"/>
                <p:cNvSpPr/>
                <p:nvPr/>
              </p:nvSpPr>
              <p:spPr>
                <a:xfrm rot="5399996" flipV="1">
                  <a:off x="449557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93" name="Line 92"/>
                <p:cNvSpPr/>
                <p:nvPr/>
              </p:nvSpPr>
              <p:spPr>
                <a:xfrm rot="5399996" flipV="1">
                  <a:off x="4495579" y="547836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94" name="Line 93"/>
                <p:cNvSpPr/>
                <p:nvPr/>
              </p:nvSpPr>
              <p:spPr>
                <a:xfrm rot="5399996" flipV="1">
                  <a:off x="4495579" y="551963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95" name="Line 94"/>
                <p:cNvSpPr/>
                <p:nvPr/>
              </p:nvSpPr>
              <p:spPr>
                <a:xfrm rot="5399996" flipV="1">
                  <a:off x="4495579" y="555615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96" name="Text Box 95"/>
                <p:cNvSpPr txBox="1"/>
                <p:nvPr/>
              </p:nvSpPr>
              <p:spPr>
                <a:xfrm>
                  <a:off x="4513048" y="5302148"/>
                  <a:ext cx="463545" cy="466728"/>
                </a:xfrm>
                <a:prstGeom prst="rect">
                  <a:avLst/>
                </a:prstGeom>
                <a:gradFill>
                  <a:gsLst>
                    <a:gs pos="0">
                      <a:srgbClr val="17375E"/>
                    </a:gs>
                    <a:gs pos="100000">
                      <a:srgbClr val="8EB4E3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0" tIns="0" rIns="0" bIns="0" anchor="ctr" anchorCtr="1" compatLnSpc="1"/>
                <a:lstStyle/>
                <a:p>
                  <a:pPr>
                    <a:spcBef>
                      <a:spcPts val="400"/>
                    </a:spcBef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700" b="1">
                      <a:solidFill>
                        <a:srgbClr val="FFFFFF"/>
                      </a:solidFill>
                      <a:latin typeface="Calibri"/>
                    </a:rPr>
                    <a:t>FPGA</a:t>
                  </a:r>
                </a:p>
              </p:txBody>
            </p:sp>
            <p:sp>
              <p:nvSpPr>
                <p:cNvPr id="97" name="Line 96"/>
                <p:cNvSpPr/>
                <p:nvPr/>
              </p:nvSpPr>
              <p:spPr>
                <a:xfrm rot="5399996" flipV="1">
                  <a:off x="4995646" y="54767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98" name="Line 97"/>
                <p:cNvSpPr/>
                <p:nvPr/>
              </p:nvSpPr>
              <p:spPr>
                <a:xfrm rot="5399996" flipV="1">
                  <a:off x="4995646" y="551805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99" name="Line 98"/>
                <p:cNvSpPr/>
                <p:nvPr/>
              </p:nvSpPr>
              <p:spPr>
                <a:xfrm rot="5399996" flipV="1">
                  <a:off x="4493997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0" name="Line 99"/>
                <p:cNvSpPr/>
                <p:nvPr/>
              </p:nvSpPr>
              <p:spPr>
                <a:xfrm rot="5399996" flipV="1">
                  <a:off x="4493997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1" name="Line 100"/>
                <p:cNvSpPr/>
                <p:nvPr/>
              </p:nvSpPr>
              <p:spPr>
                <a:xfrm flipV="1">
                  <a:off x="4540032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2" name="Line 101"/>
                <p:cNvSpPr/>
                <p:nvPr/>
              </p:nvSpPr>
              <p:spPr>
                <a:xfrm flipV="1">
                  <a:off x="4581308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3" name="Line 102"/>
                <p:cNvSpPr/>
                <p:nvPr/>
              </p:nvSpPr>
              <p:spPr>
                <a:xfrm flipV="1">
                  <a:off x="4706718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4" name="Line 103"/>
                <p:cNvSpPr/>
                <p:nvPr/>
              </p:nvSpPr>
              <p:spPr>
                <a:xfrm flipV="1">
                  <a:off x="4747994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5" name="Line 105"/>
                <p:cNvSpPr/>
                <p:nvPr/>
              </p:nvSpPr>
              <p:spPr>
                <a:xfrm rot="5399996" flipV="1">
                  <a:off x="499881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6" name="Line 106"/>
                <p:cNvSpPr/>
                <p:nvPr/>
              </p:nvSpPr>
              <p:spPr>
                <a:xfrm rot="5399996" flipV="1">
                  <a:off x="499881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7" name="Line 107"/>
                <p:cNvSpPr/>
                <p:nvPr/>
              </p:nvSpPr>
              <p:spPr>
                <a:xfrm rot="5399996" flipV="1">
                  <a:off x="5000410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8" name="Line 108"/>
                <p:cNvSpPr/>
                <p:nvPr/>
              </p:nvSpPr>
              <p:spPr>
                <a:xfrm rot="5399996" flipV="1">
                  <a:off x="5000410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9" name="Line 109"/>
                <p:cNvSpPr/>
                <p:nvPr/>
              </p:nvSpPr>
              <p:spPr>
                <a:xfrm rot="5399996" flipV="1">
                  <a:off x="4493997" y="5676801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0" name="Line 110"/>
                <p:cNvSpPr/>
                <p:nvPr/>
              </p:nvSpPr>
              <p:spPr>
                <a:xfrm rot="5399996" flipV="1">
                  <a:off x="4493997" y="571807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1" name="Line 111"/>
                <p:cNvSpPr/>
                <p:nvPr/>
              </p:nvSpPr>
              <p:spPr>
                <a:xfrm rot="5399996" flipV="1">
                  <a:off x="4495579" y="5594249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2" name="Line 112"/>
                <p:cNvSpPr/>
                <p:nvPr/>
              </p:nvSpPr>
              <p:spPr>
                <a:xfrm rot="5399996" flipV="1">
                  <a:off x="4495579" y="5635525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3" name="Line 113"/>
                <p:cNvSpPr/>
                <p:nvPr/>
              </p:nvSpPr>
              <p:spPr>
                <a:xfrm flipV="1">
                  <a:off x="4624175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4" name="Line 114"/>
                <p:cNvSpPr/>
                <p:nvPr/>
              </p:nvSpPr>
              <p:spPr>
                <a:xfrm flipV="1">
                  <a:off x="466545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5" name="Line 115"/>
                <p:cNvSpPr/>
                <p:nvPr/>
              </p:nvSpPr>
              <p:spPr>
                <a:xfrm flipV="1">
                  <a:off x="454162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6" name="Line 116"/>
                <p:cNvSpPr/>
                <p:nvPr/>
              </p:nvSpPr>
              <p:spPr>
                <a:xfrm flipV="1">
                  <a:off x="458289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7" name="Line 117"/>
                <p:cNvSpPr/>
                <p:nvPr/>
              </p:nvSpPr>
              <p:spPr>
                <a:xfrm flipV="1">
                  <a:off x="490516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8" name="Line 118"/>
                <p:cNvSpPr/>
                <p:nvPr/>
              </p:nvSpPr>
              <p:spPr>
                <a:xfrm flipV="1">
                  <a:off x="494643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9" name="Line 119"/>
                <p:cNvSpPr/>
                <p:nvPr/>
              </p:nvSpPr>
              <p:spPr>
                <a:xfrm flipV="1">
                  <a:off x="4822609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20" name="Line 120"/>
                <p:cNvSpPr/>
                <p:nvPr/>
              </p:nvSpPr>
              <p:spPr>
                <a:xfrm flipV="1">
                  <a:off x="486388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21" name="Rectangle 70"/>
                <p:cNvSpPr/>
                <p:nvPr/>
              </p:nvSpPr>
              <p:spPr>
                <a:xfrm>
                  <a:off x="4193484" y="5508528"/>
                  <a:ext cx="142134" cy="57488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22" name="Rectangle 70"/>
                <p:cNvSpPr/>
                <p:nvPr/>
              </p:nvSpPr>
              <p:spPr>
                <a:xfrm>
                  <a:off x="4107201" y="5509288"/>
                  <a:ext cx="45729" cy="58264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23" name="Rectangle 72"/>
                <p:cNvSpPr/>
                <p:nvPr/>
              </p:nvSpPr>
              <p:spPr>
                <a:xfrm>
                  <a:off x="4123651" y="5116890"/>
                  <a:ext cx="140890" cy="220845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24" name="Rectangle 68"/>
                <p:cNvSpPr/>
                <p:nvPr/>
              </p:nvSpPr>
              <p:spPr>
                <a:xfrm>
                  <a:off x="4154274" y="5013225"/>
                  <a:ext cx="36511" cy="100806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25" name="Rectangle 70"/>
              <p:cNvSpPr/>
              <p:nvPr/>
            </p:nvSpPr>
            <p:spPr>
              <a:xfrm>
                <a:off x="4550608" y="357737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6" name="Rectangle 70"/>
              <p:cNvSpPr/>
              <p:nvPr/>
            </p:nvSpPr>
            <p:spPr>
              <a:xfrm>
                <a:off x="4464325" y="357813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7" name="Rectangle 70"/>
              <p:cNvSpPr/>
              <p:nvPr/>
            </p:nvSpPr>
            <p:spPr>
              <a:xfrm>
                <a:off x="4550608" y="366958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8" name="Rectangle 70"/>
              <p:cNvSpPr/>
              <p:nvPr/>
            </p:nvSpPr>
            <p:spPr>
              <a:xfrm>
                <a:off x="4464325" y="367034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9" name="Rectangle 70"/>
              <p:cNvSpPr/>
              <p:nvPr/>
            </p:nvSpPr>
            <p:spPr>
              <a:xfrm>
                <a:off x="4552681" y="376348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0" name="Rectangle 70"/>
              <p:cNvSpPr/>
              <p:nvPr/>
            </p:nvSpPr>
            <p:spPr>
              <a:xfrm>
                <a:off x="4466398" y="376424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cxnSp>
          <p:nvCxnSpPr>
            <p:cNvPr id="390" name="Gewinkelte Verbindung 73"/>
            <p:cNvCxnSpPr>
              <a:cxnSpLocks noChangeShapeType="1"/>
              <a:stCxn id="369" idx="3"/>
              <a:endCxn id="122" idx="1"/>
            </p:cNvCxnSpPr>
            <p:nvPr/>
          </p:nvCxnSpPr>
          <p:spPr bwMode="auto">
            <a:xfrm>
              <a:off x="3564259" y="2729105"/>
              <a:ext cx="785776" cy="458371"/>
            </a:xfrm>
            <a:prstGeom prst="bentConnector3">
              <a:avLst>
                <a:gd name="adj1" fmla="val 50000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1" name="Gewinkelte Verbindung 73"/>
            <p:cNvCxnSpPr>
              <a:cxnSpLocks noChangeShapeType="1"/>
              <a:endCxn id="128" idx="1"/>
            </p:cNvCxnSpPr>
            <p:nvPr/>
          </p:nvCxnSpPr>
          <p:spPr bwMode="auto">
            <a:xfrm flipV="1">
              <a:off x="3258976" y="3375387"/>
              <a:ext cx="1091049" cy="65749"/>
            </a:xfrm>
            <a:prstGeom prst="bentConnector3">
              <a:avLst>
                <a:gd name="adj1" fmla="val 14643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2" name="Gewinkelte Verbindung 73"/>
            <p:cNvCxnSpPr>
              <a:cxnSpLocks noChangeShapeType="1"/>
              <a:stCxn id="161" idx="3"/>
              <a:endCxn id="130" idx="1"/>
            </p:cNvCxnSpPr>
            <p:nvPr/>
          </p:nvCxnSpPr>
          <p:spPr bwMode="auto">
            <a:xfrm flipV="1">
              <a:off x="3560198" y="3469293"/>
              <a:ext cx="791900" cy="231227"/>
            </a:xfrm>
            <a:prstGeom prst="bentConnector3">
              <a:avLst>
                <a:gd name="adj1" fmla="val 50000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3" name="Gewinkelte Verbindung 73"/>
            <p:cNvCxnSpPr>
              <a:cxnSpLocks noChangeShapeType="1"/>
              <a:stCxn id="153" idx="3"/>
              <a:endCxn id="126" idx="1"/>
            </p:cNvCxnSpPr>
            <p:nvPr/>
          </p:nvCxnSpPr>
          <p:spPr bwMode="auto">
            <a:xfrm>
              <a:off x="3564259" y="3044378"/>
              <a:ext cx="785766" cy="238799"/>
            </a:xfrm>
            <a:prstGeom prst="bentConnector3">
              <a:avLst>
                <a:gd name="adj1" fmla="val 38484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6" name="Gruppieren 5"/>
            <p:cNvGrpSpPr/>
            <p:nvPr/>
          </p:nvGrpSpPr>
          <p:grpSpPr>
            <a:xfrm>
              <a:off x="3181475" y="2655394"/>
              <a:ext cx="383028" cy="1240331"/>
              <a:chOff x="2375807" y="2391340"/>
              <a:chExt cx="513369" cy="1653312"/>
            </a:xfrm>
          </p:grpSpPr>
          <p:grpSp>
            <p:nvGrpSpPr>
              <p:cNvPr id="366" name="Gruppieren 10"/>
              <p:cNvGrpSpPr>
                <a:grpSpLocks/>
              </p:cNvGrpSpPr>
              <p:nvPr/>
            </p:nvGrpSpPr>
            <p:grpSpPr bwMode="auto">
              <a:xfrm>
                <a:off x="2381250" y="2391340"/>
                <a:ext cx="507599" cy="358453"/>
                <a:chOff x="557213" y="4135438"/>
                <a:chExt cx="968375" cy="576262"/>
              </a:xfrm>
            </p:grpSpPr>
            <p:sp>
              <p:nvSpPr>
                <p:cNvPr id="367" name="Rectangle 5"/>
                <p:cNvSpPr>
                  <a:spLocks noChangeArrowheads="1"/>
                </p:cNvSpPr>
                <p:nvPr/>
              </p:nvSpPr>
              <p:spPr bwMode="auto">
                <a:xfrm>
                  <a:off x="879475" y="4135438"/>
                  <a:ext cx="574675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369" name="Rectangle 48"/>
                <p:cNvSpPr>
                  <a:spLocks noChangeArrowheads="1"/>
                </p:cNvSpPr>
                <p:nvPr/>
              </p:nvSpPr>
              <p:spPr bwMode="auto">
                <a:xfrm>
                  <a:off x="1454150" y="4221163"/>
                  <a:ext cx="71438" cy="1444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370" name="Rectangle 5"/>
                <p:cNvSpPr>
                  <a:spLocks noChangeArrowheads="1"/>
                </p:cNvSpPr>
                <p:nvPr/>
              </p:nvSpPr>
              <p:spPr bwMode="auto">
                <a:xfrm>
                  <a:off x="557213" y="4221163"/>
                  <a:ext cx="323850" cy="411162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151" name="Gruppieren 10"/>
              <p:cNvGrpSpPr>
                <a:grpSpLocks/>
              </p:cNvGrpSpPr>
              <p:nvPr/>
            </p:nvGrpSpPr>
            <p:grpSpPr bwMode="auto">
              <a:xfrm>
                <a:off x="2381250" y="2811586"/>
                <a:ext cx="507599" cy="358453"/>
                <a:chOff x="557213" y="4049838"/>
                <a:chExt cx="968375" cy="576262"/>
              </a:xfrm>
            </p:grpSpPr>
            <p:sp>
              <p:nvSpPr>
                <p:cNvPr id="152" name="Rectangle 5"/>
                <p:cNvSpPr>
                  <a:spLocks noChangeArrowheads="1"/>
                </p:cNvSpPr>
                <p:nvPr/>
              </p:nvSpPr>
              <p:spPr bwMode="auto">
                <a:xfrm>
                  <a:off x="879475" y="40498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153" name="Rectangle 48"/>
                <p:cNvSpPr>
                  <a:spLocks noChangeArrowheads="1"/>
                </p:cNvSpPr>
                <p:nvPr/>
              </p:nvSpPr>
              <p:spPr bwMode="auto">
                <a:xfrm>
                  <a:off x="1454149" y="4135564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54" name="Rectangle 5"/>
                <p:cNvSpPr>
                  <a:spLocks noChangeArrowheads="1"/>
                </p:cNvSpPr>
                <p:nvPr/>
              </p:nvSpPr>
              <p:spPr bwMode="auto">
                <a:xfrm>
                  <a:off x="557213" y="4135562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155" name="Gruppieren 10"/>
              <p:cNvGrpSpPr>
                <a:grpSpLocks/>
              </p:cNvGrpSpPr>
              <p:nvPr/>
            </p:nvGrpSpPr>
            <p:grpSpPr bwMode="auto">
              <a:xfrm>
                <a:off x="2381577" y="3249116"/>
                <a:ext cx="507599" cy="358453"/>
                <a:chOff x="557213" y="4049838"/>
                <a:chExt cx="968375" cy="576262"/>
              </a:xfrm>
            </p:grpSpPr>
            <p:sp>
              <p:nvSpPr>
                <p:cNvPr id="156" name="Rectangle 5"/>
                <p:cNvSpPr>
                  <a:spLocks noChangeArrowheads="1"/>
                </p:cNvSpPr>
                <p:nvPr/>
              </p:nvSpPr>
              <p:spPr bwMode="auto">
                <a:xfrm>
                  <a:off x="879475" y="40498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157" name="Rectangle 48"/>
                <p:cNvSpPr>
                  <a:spLocks noChangeArrowheads="1"/>
                </p:cNvSpPr>
                <p:nvPr/>
              </p:nvSpPr>
              <p:spPr bwMode="auto">
                <a:xfrm>
                  <a:off x="1454149" y="4135562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58" name="Rectangle 5"/>
                <p:cNvSpPr>
                  <a:spLocks noChangeArrowheads="1"/>
                </p:cNvSpPr>
                <p:nvPr/>
              </p:nvSpPr>
              <p:spPr bwMode="auto">
                <a:xfrm>
                  <a:off x="557213" y="4135564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159" name="Gruppieren 10"/>
              <p:cNvGrpSpPr>
                <a:grpSpLocks/>
              </p:cNvGrpSpPr>
              <p:nvPr/>
            </p:nvGrpSpPr>
            <p:grpSpPr bwMode="auto">
              <a:xfrm>
                <a:off x="2375807" y="3686199"/>
                <a:ext cx="507599" cy="358453"/>
                <a:chOff x="557213" y="3996338"/>
                <a:chExt cx="968375" cy="576262"/>
              </a:xfrm>
            </p:grpSpPr>
            <p:sp>
              <p:nvSpPr>
                <p:cNvPr id="160" name="Rectangle 5"/>
                <p:cNvSpPr>
                  <a:spLocks noChangeArrowheads="1"/>
                </p:cNvSpPr>
                <p:nvPr/>
              </p:nvSpPr>
              <p:spPr bwMode="auto">
                <a:xfrm>
                  <a:off x="879475" y="39963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161" name="Rectangle 48"/>
                <p:cNvSpPr>
                  <a:spLocks noChangeArrowheads="1"/>
                </p:cNvSpPr>
                <p:nvPr/>
              </p:nvSpPr>
              <p:spPr bwMode="auto">
                <a:xfrm>
                  <a:off x="1454149" y="4082062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62" name="Rectangle 5"/>
                <p:cNvSpPr>
                  <a:spLocks noChangeArrowheads="1"/>
                </p:cNvSpPr>
                <p:nvPr/>
              </p:nvSpPr>
              <p:spPr bwMode="auto">
                <a:xfrm>
                  <a:off x="557213" y="4082062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</p:grpSp>
      </p:grpSp>
      <p:grpSp>
        <p:nvGrpSpPr>
          <p:cNvPr id="163" name="Gruppieren 162"/>
          <p:cNvGrpSpPr/>
          <p:nvPr/>
        </p:nvGrpSpPr>
        <p:grpSpPr>
          <a:xfrm>
            <a:off x="4512068" y="2297770"/>
            <a:ext cx="2579989" cy="1014948"/>
            <a:chOff x="3185536" y="2655394"/>
            <a:chExt cx="2579989" cy="1014948"/>
          </a:xfrm>
        </p:grpSpPr>
        <p:grpSp>
          <p:nvGrpSpPr>
            <p:cNvPr id="164" name="Gruppieren 163"/>
            <p:cNvGrpSpPr/>
            <p:nvPr/>
          </p:nvGrpSpPr>
          <p:grpSpPr>
            <a:xfrm>
              <a:off x="4252642" y="2662281"/>
              <a:ext cx="1512883" cy="1008061"/>
              <a:chOff x="4366942" y="2986368"/>
              <a:chExt cx="1512883" cy="1008061"/>
            </a:xfrm>
          </p:grpSpPr>
          <p:grpSp>
            <p:nvGrpSpPr>
              <p:cNvPr id="186" name="Gruppieren 10"/>
              <p:cNvGrpSpPr/>
              <p:nvPr/>
            </p:nvGrpSpPr>
            <p:grpSpPr>
              <a:xfrm>
                <a:off x="4366942" y="2986368"/>
                <a:ext cx="1512883" cy="1008061"/>
                <a:chOff x="4009808" y="5013225"/>
                <a:chExt cx="1512883" cy="1008061"/>
              </a:xfrm>
            </p:grpSpPr>
            <p:sp>
              <p:nvSpPr>
                <p:cNvPr id="193" name="Rectangle 64"/>
                <p:cNvSpPr/>
                <p:nvPr/>
              </p:nvSpPr>
              <p:spPr>
                <a:xfrm>
                  <a:off x="4225707" y="5086249"/>
                  <a:ext cx="1296984" cy="863595"/>
                </a:xfrm>
                <a:prstGeom prst="rect">
                  <a:avLst/>
                </a:prstGeom>
                <a:gradFill>
                  <a:gsLst>
                    <a:gs pos="0">
                      <a:srgbClr val="006600"/>
                    </a:gs>
                    <a:gs pos="100000">
                      <a:srgbClr val="339966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94" name="Rectangle 65"/>
                <p:cNvSpPr/>
                <p:nvPr/>
              </p:nvSpPr>
              <p:spPr>
                <a:xfrm>
                  <a:off x="4441606" y="5949854"/>
                  <a:ext cx="73023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95" name="Rectangle 66"/>
                <p:cNvSpPr/>
                <p:nvPr/>
              </p:nvSpPr>
              <p:spPr>
                <a:xfrm>
                  <a:off x="4586072" y="5949854"/>
                  <a:ext cx="360365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96" name="Rectangle 69"/>
                <p:cNvSpPr/>
                <p:nvPr/>
              </p:nvSpPr>
              <p:spPr>
                <a:xfrm>
                  <a:off x="4009808" y="5013225"/>
                  <a:ext cx="144466" cy="3651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97" name="Rectangle 72"/>
                <p:cNvSpPr/>
                <p:nvPr/>
              </p:nvSpPr>
              <p:spPr>
                <a:xfrm>
                  <a:off x="4370173" y="5048155"/>
                  <a:ext cx="360365" cy="71432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98" name="Line 75"/>
                <p:cNvSpPr/>
                <p:nvPr/>
              </p:nvSpPr>
              <p:spPr>
                <a:xfrm flipV="1">
                  <a:off x="461941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99" name="Line 76"/>
                <p:cNvSpPr/>
                <p:nvPr/>
              </p:nvSpPr>
              <p:spPr>
                <a:xfrm flipV="1">
                  <a:off x="466068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00" name="Line 77"/>
                <p:cNvSpPr/>
                <p:nvPr/>
              </p:nvSpPr>
              <p:spPr>
                <a:xfrm flipV="1">
                  <a:off x="470354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01" name="Line 78"/>
                <p:cNvSpPr/>
                <p:nvPr/>
              </p:nvSpPr>
              <p:spPr>
                <a:xfrm flipV="1">
                  <a:off x="474482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02" name="Line 79"/>
                <p:cNvSpPr/>
                <p:nvPr/>
              </p:nvSpPr>
              <p:spPr>
                <a:xfrm flipV="1">
                  <a:off x="4781333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03" name="Line 80"/>
                <p:cNvSpPr/>
                <p:nvPr/>
              </p:nvSpPr>
              <p:spPr>
                <a:xfrm flipV="1">
                  <a:off x="4789270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04" name="Line 81"/>
                <p:cNvSpPr/>
                <p:nvPr/>
              </p:nvSpPr>
              <p:spPr>
                <a:xfrm flipV="1">
                  <a:off x="4830546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05" name="Line 82"/>
                <p:cNvSpPr/>
                <p:nvPr/>
              </p:nvSpPr>
              <p:spPr>
                <a:xfrm flipV="1">
                  <a:off x="487341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06" name="Line 83"/>
                <p:cNvSpPr/>
                <p:nvPr/>
              </p:nvSpPr>
              <p:spPr>
                <a:xfrm flipV="1">
                  <a:off x="491468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07" name="Line 84"/>
                <p:cNvSpPr/>
                <p:nvPr/>
              </p:nvSpPr>
              <p:spPr>
                <a:xfrm flipV="1">
                  <a:off x="495120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08" name="Line 85"/>
                <p:cNvSpPr/>
                <p:nvPr/>
              </p:nvSpPr>
              <p:spPr>
                <a:xfrm rot="5399996" flipV="1">
                  <a:off x="4994055" y="555932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09" name="Line 86"/>
                <p:cNvSpPr/>
                <p:nvPr/>
              </p:nvSpPr>
              <p:spPr>
                <a:xfrm rot="5399996" flipV="1">
                  <a:off x="4994055" y="560060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10" name="Line 87"/>
                <p:cNvSpPr/>
                <p:nvPr/>
              </p:nvSpPr>
              <p:spPr>
                <a:xfrm rot="5399996" flipV="1">
                  <a:off x="4994055" y="564346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11" name="Line 88"/>
                <p:cNvSpPr/>
                <p:nvPr/>
              </p:nvSpPr>
              <p:spPr>
                <a:xfrm rot="5399996" flipV="1">
                  <a:off x="4994055" y="568473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12" name="Line 89"/>
                <p:cNvSpPr/>
                <p:nvPr/>
              </p:nvSpPr>
              <p:spPr>
                <a:xfrm rot="5399996" flipV="1">
                  <a:off x="4994055" y="572125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13" name="Line 90"/>
                <p:cNvSpPr/>
                <p:nvPr/>
              </p:nvSpPr>
              <p:spPr>
                <a:xfrm rot="5399996" flipV="1">
                  <a:off x="449557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14" name="Line 91"/>
                <p:cNvSpPr/>
                <p:nvPr/>
              </p:nvSpPr>
              <p:spPr>
                <a:xfrm rot="5399996" flipV="1">
                  <a:off x="449557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15" name="Line 92"/>
                <p:cNvSpPr/>
                <p:nvPr/>
              </p:nvSpPr>
              <p:spPr>
                <a:xfrm rot="5399996" flipV="1">
                  <a:off x="4495579" y="547836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16" name="Line 93"/>
                <p:cNvSpPr/>
                <p:nvPr/>
              </p:nvSpPr>
              <p:spPr>
                <a:xfrm rot="5399996" flipV="1">
                  <a:off x="4495579" y="551963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17" name="Line 94"/>
                <p:cNvSpPr/>
                <p:nvPr/>
              </p:nvSpPr>
              <p:spPr>
                <a:xfrm rot="5399996" flipV="1">
                  <a:off x="4495579" y="555615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18" name="Text Box 95"/>
                <p:cNvSpPr txBox="1"/>
                <p:nvPr/>
              </p:nvSpPr>
              <p:spPr>
                <a:xfrm>
                  <a:off x="4513048" y="5302148"/>
                  <a:ext cx="463545" cy="466728"/>
                </a:xfrm>
                <a:prstGeom prst="rect">
                  <a:avLst/>
                </a:prstGeom>
                <a:gradFill>
                  <a:gsLst>
                    <a:gs pos="0">
                      <a:srgbClr val="17375E"/>
                    </a:gs>
                    <a:gs pos="100000">
                      <a:srgbClr val="8EB4E3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0" tIns="0" rIns="0" bIns="0" anchor="ctr" anchorCtr="1" compatLnSpc="1"/>
                <a:lstStyle/>
                <a:p>
                  <a:pPr>
                    <a:spcBef>
                      <a:spcPts val="400"/>
                    </a:spcBef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700" b="1">
                      <a:solidFill>
                        <a:srgbClr val="FFFFFF"/>
                      </a:solidFill>
                      <a:latin typeface="Calibri"/>
                    </a:rPr>
                    <a:t>FPGA</a:t>
                  </a:r>
                </a:p>
              </p:txBody>
            </p:sp>
            <p:sp>
              <p:nvSpPr>
                <p:cNvPr id="219" name="Line 96"/>
                <p:cNvSpPr/>
                <p:nvPr/>
              </p:nvSpPr>
              <p:spPr>
                <a:xfrm rot="5399996" flipV="1">
                  <a:off x="4995646" y="54767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20" name="Line 97"/>
                <p:cNvSpPr/>
                <p:nvPr/>
              </p:nvSpPr>
              <p:spPr>
                <a:xfrm rot="5399996" flipV="1">
                  <a:off x="4995646" y="551805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21" name="Line 98"/>
                <p:cNvSpPr/>
                <p:nvPr/>
              </p:nvSpPr>
              <p:spPr>
                <a:xfrm rot="5399996" flipV="1">
                  <a:off x="4493997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22" name="Line 99"/>
                <p:cNvSpPr/>
                <p:nvPr/>
              </p:nvSpPr>
              <p:spPr>
                <a:xfrm rot="5399996" flipV="1">
                  <a:off x="4493997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23" name="Line 100"/>
                <p:cNvSpPr/>
                <p:nvPr/>
              </p:nvSpPr>
              <p:spPr>
                <a:xfrm flipV="1">
                  <a:off x="4540032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24" name="Line 101"/>
                <p:cNvSpPr/>
                <p:nvPr/>
              </p:nvSpPr>
              <p:spPr>
                <a:xfrm flipV="1">
                  <a:off x="4581308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25" name="Line 102"/>
                <p:cNvSpPr/>
                <p:nvPr/>
              </p:nvSpPr>
              <p:spPr>
                <a:xfrm flipV="1">
                  <a:off x="4706718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26" name="Line 103"/>
                <p:cNvSpPr/>
                <p:nvPr/>
              </p:nvSpPr>
              <p:spPr>
                <a:xfrm flipV="1">
                  <a:off x="4747994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27" name="Line 105"/>
                <p:cNvSpPr/>
                <p:nvPr/>
              </p:nvSpPr>
              <p:spPr>
                <a:xfrm rot="5399996" flipV="1">
                  <a:off x="499881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28" name="Line 106"/>
                <p:cNvSpPr/>
                <p:nvPr/>
              </p:nvSpPr>
              <p:spPr>
                <a:xfrm rot="5399996" flipV="1">
                  <a:off x="499881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29" name="Line 107"/>
                <p:cNvSpPr/>
                <p:nvPr/>
              </p:nvSpPr>
              <p:spPr>
                <a:xfrm rot="5399996" flipV="1">
                  <a:off x="5000410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30" name="Line 108"/>
                <p:cNvSpPr/>
                <p:nvPr/>
              </p:nvSpPr>
              <p:spPr>
                <a:xfrm rot="5399996" flipV="1">
                  <a:off x="5000410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31" name="Line 109"/>
                <p:cNvSpPr/>
                <p:nvPr/>
              </p:nvSpPr>
              <p:spPr>
                <a:xfrm rot="5399996" flipV="1">
                  <a:off x="4493997" y="5676801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32" name="Line 110"/>
                <p:cNvSpPr/>
                <p:nvPr/>
              </p:nvSpPr>
              <p:spPr>
                <a:xfrm rot="5399996" flipV="1">
                  <a:off x="4493997" y="571807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33" name="Line 111"/>
                <p:cNvSpPr/>
                <p:nvPr/>
              </p:nvSpPr>
              <p:spPr>
                <a:xfrm rot="5399996" flipV="1">
                  <a:off x="4495579" y="5594249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34" name="Line 112"/>
                <p:cNvSpPr/>
                <p:nvPr/>
              </p:nvSpPr>
              <p:spPr>
                <a:xfrm rot="5399996" flipV="1">
                  <a:off x="4495579" y="5635525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35" name="Line 113"/>
                <p:cNvSpPr/>
                <p:nvPr/>
              </p:nvSpPr>
              <p:spPr>
                <a:xfrm flipV="1">
                  <a:off x="4624175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36" name="Line 114"/>
                <p:cNvSpPr/>
                <p:nvPr/>
              </p:nvSpPr>
              <p:spPr>
                <a:xfrm flipV="1">
                  <a:off x="466545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37" name="Line 115"/>
                <p:cNvSpPr/>
                <p:nvPr/>
              </p:nvSpPr>
              <p:spPr>
                <a:xfrm flipV="1">
                  <a:off x="454162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38" name="Line 116"/>
                <p:cNvSpPr/>
                <p:nvPr/>
              </p:nvSpPr>
              <p:spPr>
                <a:xfrm flipV="1">
                  <a:off x="458289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39" name="Line 117"/>
                <p:cNvSpPr/>
                <p:nvPr/>
              </p:nvSpPr>
              <p:spPr>
                <a:xfrm flipV="1">
                  <a:off x="490516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40" name="Line 118"/>
                <p:cNvSpPr/>
                <p:nvPr/>
              </p:nvSpPr>
              <p:spPr>
                <a:xfrm flipV="1">
                  <a:off x="494643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41" name="Line 119"/>
                <p:cNvSpPr/>
                <p:nvPr/>
              </p:nvSpPr>
              <p:spPr>
                <a:xfrm flipV="1">
                  <a:off x="4822609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42" name="Line 120"/>
                <p:cNvSpPr/>
                <p:nvPr/>
              </p:nvSpPr>
              <p:spPr>
                <a:xfrm flipV="1">
                  <a:off x="486388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43" name="Rectangle 70"/>
                <p:cNvSpPr/>
                <p:nvPr/>
              </p:nvSpPr>
              <p:spPr>
                <a:xfrm>
                  <a:off x="4193484" y="5508528"/>
                  <a:ext cx="142134" cy="57488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44" name="Rectangle 70"/>
                <p:cNvSpPr/>
                <p:nvPr/>
              </p:nvSpPr>
              <p:spPr>
                <a:xfrm>
                  <a:off x="4107201" y="5509288"/>
                  <a:ext cx="45729" cy="58264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45" name="Rectangle 72"/>
                <p:cNvSpPr/>
                <p:nvPr/>
              </p:nvSpPr>
              <p:spPr>
                <a:xfrm>
                  <a:off x="4123651" y="5116890"/>
                  <a:ext cx="140890" cy="220845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46" name="Rectangle 68"/>
                <p:cNvSpPr/>
                <p:nvPr/>
              </p:nvSpPr>
              <p:spPr>
                <a:xfrm>
                  <a:off x="4154274" y="5013225"/>
                  <a:ext cx="36511" cy="100806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87" name="Rectangle 70"/>
              <p:cNvSpPr/>
              <p:nvPr/>
            </p:nvSpPr>
            <p:spPr>
              <a:xfrm>
                <a:off x="4550608" y="357737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88" name="Rectangle 70"/>
              <p:cNvSpPr/>
              <p:nvPr/>
            </p:nvSpPr>
            <p:spPr>
              <a:xfrm>
                <a:off x="4464325" y="357813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89" name="Rectangle 70"/>
              <p:cNvSpPr/>
              <p:nvPr/>
            </p:nvSpPr>
            <p:spPr>
              <a:xfrm>
                <a:off x="4550608" y="366958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90" name="Rectangle 70"/>
              <p:cNvSpPr/>
              <p:nvPr/>
            </p:nvSpPr>
            <p:spPr>
              <a:xfrm>
                <a:off x="4464325" y="367034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91" name="Rectangle 70"/>
              <p:cNvSpPr/>
              <p:nvPr/>
            </p:nvSpPr>
            <p:spPr>
              <a:xfrm>
                <a:off x="4552681" y="376348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92" name="Rectangle 70"/>
              <p:cNvSpPr/>
              <p:nvPr/>
            </p:nvSpPr>
            <p:spPr>
              <a:xfrm>
                <a:off x="4466398" y="376424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cxnSp>
          <p:nvCxnSpPr>
            <p:cNvPr id="165" name="Gewinkelte Verbindung 73"/>
            <p:cNvCxnSpPr>
              <a:cxnSpLocks noChangeShapeType="1"/>
              <a:stCxn id="184" idx="3"/>
              <a:endCxn id="244" idx="1"/>
            </p:cNvCxnSpPr>
            <p:nvPr/>
          </p:nvCxnSpPr>
          <p:spPr bwMode="auto">
            <a:xfrm>
              <a:off x="3564259" y="2729105"/>
              <a:ext cx="785776" cy="458371"/>
            </a:xfrm>
            <a:prstGeom prst="bentConnector3">
              <a:avLst>
                <a:gd name="adj1" fmla="val 50000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6" name="Gewinkelte Verbindung 73"/>
            <p:cNvCxnSpPr>
              <a:cxnSpLocks noChangeShapeType="1"/>
              <a:endCxn id="190" idx="1"/>
            </p:cNvCxnSpPr>
            <p:nvPr/>
          </p:nvCxnSpPr>
          <p:spPr bwMode="auto">
            <a:xfrm flipV="1">
              <a:off x="3258976" y="3375387"/>
              <a:ext cx="1091049" cy="65749"/>
            </a:xfrm>
            <a:prstGeom prst="bentConnector3">
              <a:avLst>
                <a:gd name="adj1" fmla="val 14643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8" name="Gewinkelte Verbindung 73"/>
            <p:cNvCxnSpPr>
              <a:cxnSpLocks noChangeShapeType="1"/>
              <a:stCxn id="181" idx="3"/>
              <a:endCxn id="188" idx="1"/>
            </p:cNvCxnSpPr>
            <p:nvPr/>
          </p:nvCxnSpPr>
          <p:spPr bwMode="auto">
            <a:xfrm>
              <a:off x="3564259" y="3044378"/>
              <a:ext cx="785766" cy="238799"/>
            </a:xfrm>
            <a:prstGeom prst="bentConnector3">
              <a:avLst>
                <a:gd name="adj1" fmla="val 38484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69" name="Gruppieren 168"/>
            <p:cNvGrpSpPr/>
            <p:nvPr/>
          </p:nvGrpSpPr>
          <p:grpSpPr>
            <a:xfrm>
              <a:off x="3185536" y="2655394"/>
              <a:ext cx="378967" cy="912427"/>
              <a:chOff x="2381250" y="2391340"/>
              <a:chExt cx="507926" cy="1216229"/>
            </a:xfrm>
          </p:grpSpPr>
          <p:grpSp>
            <p:nvGrpSpPr>
              <p:cNvPr id="170" name="Gruppieren 10"/>
              <p:cNvGrpSpPr>
                <a:grpSpLocks/>
              </p:cNvGrpSpPr>
              <p:nvPr/>
            </p:nvGrpSpPr>
            <p:grpSpPr bwMode="auto">
              <a:xfrm>
                <a:off x="2381250" y="2391340"/>
                <a:ext cx="507599" cy="358453"/>
                <a:chOff x="557213" y="4135438"/>
                <a:chExt cx="968375" cy="576262"/>
              </a:xfrm>
            </p:grpSpPr>
            <p:sp>
              <p:nvSpPr>
                <p:cNvPr id="183" name="Rectangle 5"/>
                <p:cNvSpPr>
                  <a:spLocks noChangeArrowheads="1"/>
                </p:cNvSpPr>
                <p:nvPr/>
              </p:nvSpPr>
              <p:spPr bwMode="auto">
                <a:xfrm>
                  <a:off x="879475" y="4135438"/>
                  <a:ext cx="574675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184" name="Rectangle 48"/>
                <p:cNvSpPr>
                  <a:spLocks noChangeArrowheads="1"/>
                </p:cNvSpPr>
                <p:nvPr/>
              </p:nvSpPr>
              <p:spPr bwMode="auto">
                <a:xfrm>
                  <a:off x="1454150" y="4221163"/>
                  <a:ext cx="71438" cy="1444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85" name="Rectangle 5"/>
                <p:cNvSpPr>
                  <a:spLocks noChangeArrowheads="1"/>
                </p:cNvSpPr>
                <p:nvPr/>
              </p:nvSpPr>
              <p:spPr bwMode="auto">
                <a:xfrm>
                  <a:off x="557213" y="4221163"/>
                  <a:ext cx="323850" cy="411162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171" name="Gruppieren 10"/>
              <p:cNvGrpSpPr>
                <a:grpSpLocks/>
              </p:cNvGrpSpPr>
              <p:nvPr/>
            </p:nvGrpSpPr>
            <p:grpSpPr bwMode="auto">
              <a:xfrm>
                <a:off x="2381250" y="2811586"/>
                <a:ext cx="507599" cy="358453"/>
                <a:chOff x="557213" y="4049838"/>
                <a:chExt cx="968375" cy="576262"/>
              </a:xfrm>
            </p:grpSpPr>
            <p:sp>
              <p:nvSpPr>
                <p:cNvPr id="180" name="Rectangle 5"/>
                <p:cNvSpPr>
                  <a:spLocks noChangeArrowheads="1"/>
                </p:cNvSpPr>
                <p:nvPr/>
              </p:nvSpPr>
              <p:spPr bwMode="auto">
                <a:xfrm>
                  <a:off x="879475" y="40498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181" name="Rectangle 48"/>
                <p:cNvSpPr>
                  <a:spLocks noChangeArrowheads="1"/>
                </p:cNvSpPr>
                <p:nvPr/>
              </p:nvSpPr>
              <p:spPr bwMode="auto">
                <a:xfrm>
                  <a:off x="1454149" y="4135564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82" name="Rectangle 5"/>
                <p:cNvSpPr>
                  <a:spLocks noChangeArrowheads="1"/>
                </p:cNvSpPr>
                <p:nvPr/>
              </p:nvSpPr>
              <p:spPr bwMode="auto">
                <a:xfrm>
                  <a:off x="557213" y="4135562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172" name="Gruppieren 10"/>
              <p:cNvGrpSpPr>
                <a:grpSpLocks/>
              </p:cNvGrpSpPr>
              <p:nvPr/>
            </p:nvGrpSpPr>
            <p:grpSpPr bwMode="auto">
              <a:xfrm>
                <a:off x="2381577" y="3249116"/>
                <a:ext cx="507599" cy="358453"/>
                <a:chOff x="557213" y="4049838"/>
                <a:chExt cx="968375" cy="576262"/>
              </a:xfrm>
            </p:grpSpPr>
            <p:sp>
              <p:nvSpPr>
                <p:cNvPr id="177" name="Rectangle 5"/>
                <p:cNvSpPr>
                  <a:spLocks noChangeArrowheads="1"/>
                </p:cNvSpPr>
                <p:nvPr/>
              </p:nvSpPr>
              <p:spPr bwMode="auto">
                <a:xfrm>
                  <a:off x="879475" y="40498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178" name="Rectangle 48"/>
                <p:cNvSpPr>
                  <a:spLocks noChangeArrowheads="1"/>
                </p:cNvSpPr>
                <p:nvPr/>
              </p:nvSpPr>
              <p:spPr bwMode="auto">
                <a:xfrm>
                  <a:off x="1454149" y="4135562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79" name="Rectangle 5"/>
                <p:cNvSpPr>
                  <a:spLocks noChangeArrowheads="1"/>
                </p:cNvSpPr>
                <p:nvPr/>
              </p:nvSpPr>
              <p:spPr bwMode="auto">
                <a:xfrm>
                  <a:off x="557213" y="4135564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</p:grpSp>
      </p:grpSp>
      <p:grpSp>
        <p:nvGrpSpPr>
          <p:cNvPr id="247" name="Gruppieren 246"/>
          <p:cNvGrpSpPr/>
          <p:nvPr/>
        </p:nvGrpSpPr>
        <p:grpSpPr>
          <a:xfrm>
            <a:off x="4520462" y="3524630"/>
            <a:ext cx="2579989" cy="1014948"/>
            <a:chOff x="3185536" y="2655394"/>
            <a:chExt cx="2579989" cy="1014948"/>
          </a:xfrm>
        </p:grpSpPr>
        <p:grpSp>
          <p:nvGrpSpPr>
            <p:cNvPr id="248" name="Gruppieren 247"/>
            <p:cNvGrpSpPr/>
            <p:nvPr/>
          </p:nvGrpSpPr>
          <p:grpSpPr>
            <a:xfrm>
              <a:off x="4252642" y="2662281"/>
              <a:ext cx="1512883" cy="1008061"/>
              <a:chOff x="4366942" y="2986368"/>
              <a:chExt cx="1512883" cy="1008061"/>
            </a:xfrm>
          </p:grpSpPr>
          <p:grpSp>
            <p:nvGrpSpPr>
              <p:cNvPr id="265" name="Gruppieren 10"/>
              <p:cNvGrpSpPr/>
              <p:nvPr/>
            </p:nvGrpSpPr>
            <p:grpSpPr>
              <a:xfrm>
                <a:off x="4366942" y="2986368"/>
                <a:ext cx="1512883" cy="1008061"/>
                <a:chOff x="4009808" y="5013225"/>
                <a:chExt cx="1512883" cy="1008061"/>
              </a:xfrm>
            </p:grpSpPr>
            <p:sp>
              <p:nvSpPr>
                <p:cNvPr id="272" name="Rectangle 64"/>
                <p:cNvSpPr/>
                <p:nvPr/>
              </p:nvSpPr>
              <p:spPr>
                <a:xfrm>
                  <a:off x="4225707" y="5086249"/>
                  <a:ext cx="1296984" cy="863595"/>
                </a:xfrm>
                <a:prstGeom prst="rect">
                  <a:avLst/>
                </a:prstGeom>
                <a:gradFill>
                  <a:gsLst>
                    <a:gs pos="0">
                      <a:srgbClr val="006600"/>
                    </a:gs>
                    <a:gs pos="100000">
                      <a:srgbClr val="339966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73" name="Rectangle 65"/>
                <p:cNvSpPr/>
                <p:nvPr/>
              </p:nvSpPr>
              <p:spPr>
                <a:xfrm>
                  <a:off x="4441606" y="5949854"/>
                  <a:ext cx="73023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74" name="Rectangle 66"/>
                <p:cNvSpPr/>
                <p:nvPr/>
              </p:nvSpPr>
              <p:spPr>
                <a:xfrm>
                  <a:off x="4586072" y="5949854"/>
                  <a:ext cx="360365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75" name="Rectangle 69"/>
                <p:cNvSpPr/>
                <p:nvPr/>
              </p:nvSpPr>
              <p:spPr>
                <a:xfrm>
                  <a:off x="4009808" y="5013225"/>
                  <a:ext cx="144466" cy="3651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76" name="Rectangle 72"/>
                <p:cNvSpPr/>
                <p:nvPr/>
              </p:nvSpPr>
              <p:spPr>
                <a:xfrm>
                  <a:off x="4370173" y="5048155"/>
                  <a:ext cx="360365" cy="71432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77" name="Line 75"/>
                <p:cNvSpPr/>
                <p:nvPr/>
              </p:nvSpPr>
              <p:spPr>
                <a:xfrm flipV="1">
                  <a:off x="461941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78" name="Line 76"/>
                <p:cNvSpPr/>
                <p:nvPr/>
              </p:nvSpPr>
              <p:spPr>
                <a:xfrm flipV="1">
                  <a:off x="466068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79" name="Line 77"/>
                <p:cNvSpPr/>
                <p:nvPr/>
              </p:nvSpPr>
              <p:spPr>
                <a:xfrm flipV="1">
                  <a:off x="470354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80" name="Line 78"/>
                <p:cNvSpPr/>
                <p:nvPr/>
              </p:nvSpPr>
              <p:spPr>
                <a:xfrm flipV="1">
                  <a:off x="474482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81" name="Line 79"/>
                <p:cNvSpPr/>
                <p:nvPr/>
              </p:nvSpPr>
              <p:spPr>
                <a:xfrm flipV="1">
                  <a:off x="4781333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82" name="Line 80"/>
                <p:cNvSpPr/>
                <p:nvPr/>
              </p:nvSpPr>
              <p:spPr>
                <a:xfrm flipV="1">
                  <a:off x="4789270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83" name="Line 81"/>
                <p:cNvSpPr/>
                <p:nvPr/>
              </p:nvSpPr>
              <p:spPr>
                <a:xfrm flipV="1">
                  <a:off x="4830546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84" name="Line 82"/>
                <p:cNvSpPr/>
                <p:nvPr/>
              </p:nvSpPr>
              <p:spPr>
                <a:xfrm flipV="1">
                  <a:off x="487341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85" name="Line 83"/>
                <p:cNvSpPr/>
                <p:nvPr/>
              </p:nvSpPr>
              <p:spPr>
                <a:xfrm flipV="1">
                  <a:off x="491468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86" name="Line 84"/>
                <p:cNvSpPr/>
                <p:nvPr/>
              </p:nvSpPr>
              <p:spPr>
                <a:xfrm flipV="1">
                  <a:off x="495120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87" name="Line 85"/>
                <p:cNvSpPr/>
                <p:nvPr/>
              </p:nvSpPr>
              <p:spPr>
                <a:xfrm rot="5399996" flipV="1">
                  <a:off x="4994055" y="555932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88" name="Line 86"/>
                <p:cNvSpPr/>
                <p:nvPr/>
              </p:nvSpPr>
              <p:spPr>
                <a:xfrm rot="5399996" flipV="1">
                  <a:off x="4994055" y="560060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89" name="Line 87"/>
                <p:cNvSpPr/>
                <p:nvPr/>
              </p:nvSpPr>
              <p:spPr>
                <a:xfrm rot="5399996" flipV="1">
                  <a:off x="4994055" y="564346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90" name="Line 88"/>
                <p:cNvSpPr/>
                <p:nvPr/>
              </p:nvSpPr>
              <p:spPr>
                <a:xfrm rot="5399996" flipV="1">
                  <a:off x="4994055" y="568473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91" name="Line 89"/>
                <p:cNvSpPr/>
                <p:nvPr/>
              </p:nvSpPr>
              <p:spPr>
                <a:xfrm rot="5399996" flipV="1">
                  <a:off x="4994055" y="572125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92" name="Line 90"/>
                <p:cNvSpPr/>
                <p:nvPr/>
              </p:nvSpPr>
              <p:spPr>
                <a:xfrm rot="5399996" flipV="1">
                  <a:off x="449557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93" name="Line 91"/>
                <p:cNvSpPr/>
                <p:nvPr/>
              </p:nvSpPr>
              <p:spPr>
                <a:xfrm rot="5399996" flipV="1">
                  <a:off x="449557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94" name="Line 92"/>
                <p:cNvSpPr/>
                <p:nvPr/>
              </p:nvSpPr>
              <p:spPr>
                <a:xfrm rot="5399996" flipV="1">
                  <a:off x="4495579" y="547836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95" name="Line 93"/>
                <p:cNvSpPr/>
                <p:nvPr/>
              </p:nvSpPr>
              <p:spPr>
                <a:xfrm rot="5399996" flipV="1">
                  <a:off x="4495579" y="551963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96" name="Line 94"/>
                <p:cNvSpPr/>
                <p:nvPr/>
              </p:nvSpPr>
              <p:spPr>
                <a:xfrm rot="5399996" flipV="1">
                  <a:off x="4495579" y="555615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97" name="Text Box 95"/>
                <p:cNvSpPr txBox="1"/>
                <p:nvPr/>
              </p:nvSpPr>
              <p:spPr>
                <a:xfrm>
                  <a:off x="4513048" y="5302148"/>
                  <a:ext cx="463545" cy="466728"/>
                </a:xfrm>
                <a:prstGeom prst="rect">
                  <a:avLst/>
                </a:prstGeom>
                <a:gradFill>
                  <a:gsLst>
                    <a:gs pos="0">
                      <a:srgbClr val="17375E"/>
                    </a:gs>
                    <a:gs pos="100000">
                      <a:srgbClr val="8EB4E3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0" tIns="0" rIns="0" bIns="0" anchor="ctr" anchorCtr="1" compatLnSpc="1"/>
                <a:lstStyle/>
                <a:p>
                  <a:pPr>
                    <a:spcBef>
                      <a:spcPts val="400"/>
                    </a:spcBef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700" b="1">
                      <a:solidFill>
                        <a:srgbClr val="FFFFFF"/>
                      </a:solidFill>
                      <a:latin typeface="Calibri"/>
                    </a:rPr>
                    <a:t>FPGA</a:t>
                  </a:r>
                </a:p>
              </p:txBody>
            </p:sp>
            <p:sp>
              <p:nvSpPr>
                <p:cNvPr id="298" name="Line 96"/>
                <p:cNvSpPr/>
                <p:nvPr/>
              </p:nvSpPr>
              <p:spPr>
                <a:xfrm rot="5399996" flipV="1">
                  <a:off x="4995646" y="54767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99" name="Line 97"/>
                <p:cNvSpPr/>
                <p:nvPr/>
              </p:nvSpPr>
              <p:spPr>
                <a:xfrm rot="5399996" flipV="1">
                  <a:off x="4995646" y="551805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00" name="Line 98"/>
                <p:cNvSpPr/>
                <p:nvPr/>
              </p:nvSpPr>
              <p:spPr>
                <a:xfrm rot="5399996" flipV="1">
                  <a:off x="4493997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01" name="Line 99"/>
                <p:cNvSpPr/>
                <p:nvPr/>
              </p:nvSpPr>
              <p:spPr>
                <a:xfrm rot="5399996" flipV="1">
                  <a:off x="4493997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02" name="Line 100"/>
                <p:cNvSpPr/>
                <p:nvPr/>
              </p:nvSpPr>
              <p:spPr>
                <a:xfrm flipV="1">
                  <a:off x="4540032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03" name="Line 101"/>
                <p:cNvSpPr/>
                <p:nvPr/>
              </p:nvSpPr>
              <p:spPr>
                <a:xfrm flipV="1">
                  <a:off x="4581308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04" name="Line 102"/>
                <p:cNvSpPr/>
                <p:nvPr/>
              </p:nvSpPr>
              <p:spPr>
                <a:xfrm flipV="1">
                  <a:off x="4706718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05" name="Line 103"/>
                <p:cNvSpPr/>
                <p:nvPr/>
              </p:nvSpPr>
              <p:spPr>
                <a:xfrm flipV="1">
                  <a:off x="4747994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06" name="Line 105"/>
                <p:cNvSpPr/>
                <p:nvPr/>
              </p:nvSpPr>
              <p:spPr>
                <a:xfrm rot="5399996" flipV="1">
                  <a:off x="499881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07" name="Line 106"/>
                <p:cNvSpPr/>
                <p:nvPr/>
              </p:nvSpPr>
              <p:spPr>
                <a:xfrm rot="5399996" flipV="1">
                  <a:off x="499881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08" name="Line 107"/>
                <p:cNvSpPr/>
                <p:nvPr/>
              </p:nvSpPr>
              <p:spPr>
                <a:xfrm rot="5399996" flipV="1">
                  <a:off x="5000410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09" name="Line 108"/>
                <p:cNvSpPr/>
                <p:nvPr/>
              </p:nvSpPr>
              <p:spPr>
                <a:xfrm rot="5399996" flipV="1">
                  <a:off x="5000410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10" name="Line 109"/>
                <p:cNvSpPr/>
                <p:nvPr/>
              </p:nvSpPr>
              <p:spPr>
                <a:xfrm rot="5399996" flipV="1">
                  <a:off x="4493997" y="5676801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11" name="Line 110"/>
                <p:cNvSpPr/>
                <p:nvPr/>
              </p:nvSpPr>
              <p:spPr>
                <a:xfrm rot="5399996" flipV="1">
                  <a:off x="4493997" y="571807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12" name="Line 111"/>
                <p:cNvSpPr/>
                <p:nvPr/>
              </p:nvSpPr>
              <p:spPr>
                <a:xfrm rot="5399996" flipV="1">
                  <a:off x="4495579" y="5594249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13" name="Line 112"/>
                <p:cNvSpPr/>
                <p:nvPr/>
              </p:nvSpPr>
              <p:spPr>
                <a:xfrm rot="5399996" flipV="1">
                  <a:off x="4495579" y="5635525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14" name="Line 113"/>
                <p:cNvSpPr/>
                <p:nvPr/>
              </p:nvSpPr>
              <p:spPr>
                <a:xfrm flipV="1">
                  <a:off x="4624175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15" name="Line 114"/>
                <p:cNvSpPr/>
                <p:nvPr/>
              </p:nvSpPr>
              <p:spPr>
                <a:xfrm flipV="1">
                  <a:off x="466545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16" name="Line 115"/>
                <p:cNvSpPr/>
                <p:nvPr/>
              </p:nvSpPr>
              <p:spPr>
                <a:xfrm flipV="1">
                  <a:off x="454162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17" name="Line 116"/>
                <p:cNvSpPr/>
                <p:nvPr/>
              </p:nvSpPr>
              <p:spPr>
                <a:xfrm flipV="1">
                  <a:off x="458289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18" name="Line 117"/>
                <p:cNvSpPr/>
                <p:nvPr/>
              </p:nvSpPr>
              <p:spPr>
                <a:xfrm flipV="1">
                  <a:off x="490516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19" name="Line 118"/>
                <p:cNvSpPr/>
                <p:nvPr/>
              </p:nvSpPr>
              <p:spPr>
                <a:xfrm flipV="1">
                  <a:off x="494643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20" name="Line 119"/>
                <p:cNvSpPr/>
                <p:nvPr/>
              </p:nvSpPr>
              <p:spPr>
                <a:xfrm flipV="1">
                  <a:off x="4822609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21" name="Line 120"/>
                <p:cNvSpPr/>
                <p:nvPr/>
              </p:nvSpPr>
              <p:spPr>
                <a:xfrm flipV="1">
                  <a:off x="486388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22" name="Rectangle 70"/>
                <p:cNvSpPr/>
                <p:nvPr/>
              </p:nvSpPr>
              <p:spPr>
                <a:xfrm>
                  <a:off x="4193484" y="5508528"/>
                  <a:ext cx="142134" cy="57488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23" name="Rectangle 70"/>
                <p:cNvSpPr/>
                <p:nvPr/>
              </p:nvSpPr>
              <p:spPr>
                <a:xfrm>
                  <a:off x="4107201" y="5509288"/>
                  <a:ext cx="45729" cy="58264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24" name="Rectangle 72"/>
                <p:cNvSpPr/>
                <p:nvPr/>
              </p:nvSpPr>
              <p:spPr>
                <a:xfrm>
                  <a:off x="4123651" y="5116890"/>
                  <a:ext cx="140890" cy="220845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25" name="Rectangle 68"/>
                <p:cNvSpPr/>
                <p:nvPr/>
              </p:nvSpPr>
              <p:spPr>
                <a:xfrm>
                  <a:off x="4154274" y="5013225"/>
                  <a:ext cx="36511" cy="100806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266" name="Rectangle 70"/>
              <p:cNvSpPr/>
              <p:nvPr/>
            </p:nvSpPr>
            <p:spPr>
              <a:xfrm>
                <a:off x="4550608" y="357737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67" name="Rectangle 70"/>
              <p:cNvSpPr/>
              <p:nvPr/>
            </p:nvSpPr>
            <p:spPr>
              <a:xfrm>
                <a:off x="4464325" y="357813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68" name="Rectangle 70"/>
              <p:cNvSpPr/>
              <p:nvPr/>
            </p:nvSpPr>
            <p:spPr>
              <a:xfrm>
                <a:off x="4550608" y="366958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69" name="Rectangle 70"/>
              <p:cNvSpPr/>
              <p:nvPr/>
            </p:nvSpPr>
            <p:spPr>
              <a:xfrm>
                <a:off x="4464325" y="367034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70" name="Rectangle 70"/>
              <p:cNvSpPr/>
              <p:nvPr/>
            </p:nvSpPr>
            <p:spPr>
              <a:xfrm>
                <a:off x="4552681" y="376348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71" name="Rectangle 70"/>
              <p:cNvSpPr/>
              <p:nvPr/>
            </p:nvSpPr>
            <p:spPr>
              <a:xfrm>
                <a:off x="4466398" y="376424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cxnSp>
          <p:nvCxnSpPr>
            <p:cNvPr id="249" name="Gewinkelte Verbindung 73"/>
            <p:cNvCxnSpPr>
              <a:cxnSpLocks noChangeShapeType="1"/>
              <a:stCxn id="263" idx="3"/>
              <a:endCxn id="323" idx="1"/>
            </p:cNvCxnSpPr>
            <p:nvPr/>
          </p:nvCxnSpPr>
          <p:spPr bwMode="auto">
            <a:xfrm>
              <a:off x="3564259" y="2729105"/>
              <a:ext cx="785776" cy="458371"/>
            </a:xfrm>
            <a:prstGeom prst="bentConnector3">
              <a:avLst>
                <a:gd name="adj1" fmla="val 50000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0" name="Gewinkelte Verbindung 73"/>
            <p:cNvCxnSpPr>
              <a:cxnSpLocks noChangeShapeType="1"/>
              <a:endCxn id="269" idx="1"/>
            </p:cNvCxnSpPr>
            <p:nvPr/>
          </p:nvCxnSpPr>
          <p:spPr bwMode="auto">
            <a:xfrm flipV="1">
              <a:off x="3258976" y="3375387"/>
              <a:ext cx="1091049" cy="65749"/>
            </a:xfrm>
            <a:prstGeom prst="bentConnector3">
              <a:avLst>
                <a:gd name="adj1" fmla="val 14643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1" name="Gewinkelte Verbindung 73"/>
            <p:cNvCxnSpPr>
              <a:cxnSpLocks noChangeShapeType="1"/>
              <a:stCxn id="260" idx="3"/>
              <a:endCxn id="267" idx="1"/>
            </p:cNvCxnSpPr>
            <p:nvPr/>
          </p:nvCxnSpPr>
          <p:spPr bwMode="auto">
            <a:xfrm>
              <a:off x="3564259" y="3044378"/>
              <a:ext cx="785766" cy="238799"/>
            </a:xfrm>
            <a:prstGeom prst="bentConnector3">
              <a:avLst>
                <a:gd name="adj1" fmla="val 38484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252" name="Gruppieren 251"/>
            <p:cNvGrpSpPr/>
            <p:nvPr/>
          </p:nvGrpSpPr>
          <p:grpSpPr>
            <a:xfrm>
              <a:off x="3185536" y="2655394"/>
              <a:ext cx="378967" cy="898138"/>
              <a:chOff x="2381250" y="2391340"/>
              <a:chExt cx="507926" cy="1197182"/>
            </a:xfrm>
          </p:grpSpPr>
          <p:grpSp>
            <p:nvGrpSpPr>
              <p:cNvPr id="253" name="Gruppieren 10"/>
              <p:cNvGrpSpPr>
                <a:grpSpLocks/>
              </p:cNvGrpSpPr>
              <p:nvPr/>
            </p:nvGrpSpPr>
            <p:grpSpPr bwMode="auto">
              <a:xfrm>
                <a:off x="2381250" y="2391340"/>
                <a:ext cx="507599" cy="358453"/>
                <a:chOff x="557213" y="4135438"/>
                <a:chExt cx="968375" cy="576262"/>
              </a:xfrm>
            </p:grpSpPr>
            <p:sp>
              <p:nvSpPr>
                <p:cNvPr id="262" name="Rectangle 5"/>
                <p:cNvSpPr>
                  <a:spLocks noChangeArrowheads="1"/>
                </p:cNvSpPr>
                <p:nvPr/>
              </p:nvSpPr>
              <p:spPr bwMode="auto">
                <a:xfrm>
                  <a:off x="879475" y="4135438"/>
                  <a:ext cx="574675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263" name="Rectangle 48"/>
                <p:cNvSpPr>
                  <a:spLocks noChangeArrowheads="1"/>
                </p:cNvSpPr>
                <p:nvPr/>
              </p:nvSpPr>
              <p:spPr bwMode="auto">
                <a:xfrm>
                  <a:off x="1454150" y="4221163"/>
                  <a:ext cx="71438" cy="1444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64" name="Rectangle 5"/>
                <p:cNvSpPr>
                  <a:spLocks noChangeArrowheads="1"/>
                </p:cNvSpPr>
                <p:nvPr/>
              </p:nvSpPr>
              <p:spPr bwMode="auto">
                <a:xfrm>
                  <a:off x="557213" y="4221163"/>
                  <a:ext cx="323850" cy="411162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254" name="Gruppieren 10"/>
              <p:cNvGrpSpPr>
                <a:grpSpLocks/>
              </p:cNvGrpSpPr>
              <p:nvPr/>
            </p:nvGrpSpPr>
            <p:grpSpPr bwMode="auto">
              <a:xfrm>
                <a:off x="2381250" y="2811586"/>
                <a:ext cx="507599" cy="358453"/>
                <a:chOff x="557213" y="4049838"/>
                <a:chExt cx="968375" cy="576262"/>
              </a:xfrm>
            </p:grpSpPr>
            <p:sp>
              <p:nvSpPr>
                <p:cNvPr id="259" name="Rectangle 5"/>
                <p:cNvSpPr>
                  <a:spLocks noChangeArrowheads="1"/>
                </p:cNvSpPr>
                <p:nvPr/>
              </p:nvSpPr>
              <p:spPr bwMode="auto">
                <a:xfrm>
                  <a:off x="879475" y="40498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260" name="Rectangle 48"/>
                <p:cNvSpPr>
                  <a:spLocks noChangeArrowheads="1"/>
                </p:cNvSpPr>
                <p:nvPr/>
              </p:nvSpPr>
              <p:spPr bwMode="auto">
                <a:xfrm>
                  <a:off x="1454149" y="4135564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61" name="Rectangle 5"/>
                <p:cNvSpPr>
                  <a:spLocks noChangeArrowheads="1"/>
                </p:cNvSpPr>
                <p:nvPr/>
              </p:nvSpPr>
              <p:spPr bwMode="auto">
                <a:xfrm>
                  <a:off x="557213" y="4135562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255" name="Gruppieren 10"/>
              <p:cNvGrpSpPr>
                <a:grpSpLocks/>
              </p:cNvGrpSpPr>
              <p:nvPr/>
            </p:nvGrpSpPr>
            <p:grpSpPr bwMode="auto">
              <a:xfrm>
                <a:off x="2381577" y="3230069"/>
                <a:ext cx="507599" cy="358453"/>
                <a:chOff x="557213" y="4019217"/>
                <a:chExt cx="968375" cy="576262"/>
              </a:xfrm>
            </p:grpSpPr>
            <p:sp>
              <p:nvSpPr>
                <p:cNvPr id="256" name="Rectangle 5"/>
                <p:cNvSpPr>
                  <a:spLocks noChangeArrowheads="1"/>
                </p:cNvSpPr>
                <p:nvPr/>
              </p:nvSpPr>
              <p:spPr bwMode="auto">
                <a:xfrm>
                  <a:off x="879475" y="4019217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257" name="Rectangle 48"/>
                <p:cNvSpPr>
                  <a:spLocks noChangeArrowheads="1"/>
                </p:cNvSpPr>
                <p:nvPr/>
              </p:nvSpPr>
              <p:spPr bwMode="auto">
                <a:xfrm>
                  <a:off x="1454149" y="4145767"/>
                  <a:ext cx="71439" cy="14446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58" name="Rectangle 5"/>
                <p:cNvSpPr>
                  <a:spLocks noChangeArrowheads="1"/>
                </p:cNvSpPr>
                <p:nvPr/>
              </p:nvSpPr>
              <p:spPr bwMode="auto">
                <a:xfrm>
                  <a:off x="557213" y="4104944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</p:grpSp>
      </p:grpSp>
      <p:sp>
        <p:nvSpPr>
          <p:cNvPr id="332" name="Rectangle 48"/>
          <p:cNvSpPr>
            <a:spLocks noChangeArrowheads="1"/>
          </p:cNvSpPr>
          <p:nvPr/>
        </p:nvSpPr>
        <p:spPr bwMode="auto">
          <a:xfrm>
            <a:off x="4871480" y="4308153"/>
            <a:ext cx="27939" cy="67413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cxnSp>
        <p:nvCxnSpPr>
          <p:cNvPr id="333" name="Gewinkelte Verbindung 73"/>
          <p:cNvCxnSpPr>
            <a:cxnSpLocks noChangeShapeType="1"/>
          </p:cNvCxnSpPr>
          <p:nvPr/>
        </p:nvCxnSpPr>
        <p:spPr bwMode="auto">
          <a:xfrm rot="5400000" flipH="1" flipV="1">
            <a:off x="2307863" y="5100712"/>
            <a:ext cx="36000" cy="900000"/>
          </a:xfrm>
          <a:prstGeom prst="bentConnector4">
            <a:avLst>
              <a:gd name="adj1" fmla="val 83307"/>
              <a:gd name="adj2" fmla="val -6111"/>
            </a:avLst>
          </a:prstGeom>
          <a:noFill/>
          <a:ln w="31750">
            <a:solidFill>
              <a:srgbClr val="00008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35" name="Gruppieren 334"/>
          <p:cNvGrpSpPr/>
          <p:nvPr/>
        </p:nvGrpSpPr>
        <p:grpSpPr>
          <a:xfrm>
            <a:off x="2680346" y="4724899"/>
            <a:ext cx="1512883" cy="1008061"/>
            <a:chOff x="4366942" y="2986368"/>
            <a:chExt cx="1512883" cy="1008061"/>
          </a:xfrm>
        </p:grpSpPr>
        <p:grpSp>
          <p:nvGrpSpPr>
            <p:cNvPr id="359" name="Gruppieren 10"/>
            <p:cNvGrpSpPr/>
            <p:nvPr/>
          </p:nvGrpSpPr>
          <p:grpSpPr>
            <a:xfrm>
              <a:off x="4366942" y="2986368"/>
              <a:ext cx="1512883" cy="1008061"/>
              <a:chOff x="4009808" y="5013225"/>
              <a:chExt cx="1512883" cy="1008061"/>
            </a:xfrm>
          </p:grpSpPr>
          <p:sp>
            <p:nvSpPr>
              <p:cNvPr id="371" name="Rectangle 64"/>
              <p:cNvSpPr/>
              <p:nvPr/>
            </p:nvSpPr>
            <p:spPr>
              <a:xfrm>
                <a:off x="4225707" y="5086249"/>
                <a:ext cx="1296984" cy="863595"/>
              </a:xfrm>
              <a:prstGeom prst="rect">
                <a:avLst/>
              </a:prstGeom>
              <a:gradFill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377" name="Rectangle 65"/>
              <p:cNvSpPr/>
              <p:nvPr/>
            </p:nvSpPr>
            <p:spPr>
              <a:xfrm>
                <a:off x="4441606" y="5949854"/>
                <a:ext cx="73023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383" name="Rectangle 66"/>
              <p:cNvSpPr/>
              <p:nvPr/>
            </p:nvSpPr>
            <p:spPr>
              <a:xfrm>
                <a:off x="4586072" y="5949854"/>
                <a:ext cx="360365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389" name="Rectangle 69"/>
              <p:cNvSpPr/>
              <p:nvPr/>
            </p:nvSpPr>
            <p:spPr>
              <a:xfrm>
                <a:off x="4009808" y="5013225"/>
                <a:ext cx="144466" cy="3651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399" name="Rectangle 72"/>
              <p:cNvSpPr/>
              <p:nvPr/>
            </p:nvSpPr>
            <p:spPr>
              <a:xfrm>
                <a:off x="4370173" y="5048155"/>
                <a:ext cx="360365" cy="71432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00" name="Line 75"/>
              <p:cNvSpPr/>
              <p:nvPr/>
            </p:nvSpPr>
            <p:spPr>
              <a:xfrm flipV="1">
                <a:off x="461941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01" name="Line 76"/>
              <p:cNvSpPr/>
              <p:nvPr/>
            </p:nvSpPr>
            <p:spPr>
              <a:xfrm flipV="1">
                <a:off x="466068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02" name="Line 77"/>
              <p:cNvSpPr/>
              <p:nvPr/>
            </p:nvSpPr>
            <p:spPr>
              <a:xfrm flipV="1">
                <a:off x="470354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03" name="Line 78"/>
              <p:cNvSpPr/>
              <p:nvPr/>
            </p:nvSpPr>
            <p:spPr>
              <a:xfrm flipV="1">
                <a:off x="474482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04" name="Line 79"/>
              <p:cNvSpPr/>
              <p:nvPr/>
            </p:nvSpPr>
            <p:spPr>
              <a:xfrm flipV="1">
                <a:off x="4781333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05" name="Line 80"/>
              <p:cNvSpPr/>
              <p:nvPr/>
            </p:nvSpPr>
            <p:spPr>
              <a:xfrm flipV="1">
                <a:off x="4789270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06" name="Line 81"/>
              <p:cNvSpPr/>
              <p:nvPr/>
            </p:nvSpPr>
            <p:spPr>
              <a:xfrm flipV="1">
                <a:off x="4830546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07" name="Line 82"/>
              <p:cNvSpPr/>
              <p:nvPr/>
            </p:nvSpPr>
            <p:spPr>
              <a:xfrm flipV="1">
                <a:off x="487341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08" name="Line 83"/>
              <p:cNvSpPr/>
              <p:nvPr/>
            </p:nvSpPr>
            <p:spPr>
              <a:xfrm flipV="1">
                <a:off x="491468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09" name="Line 84"/>
              <p:cNvSpPr/>
              <p:nvPr/>
            </p:nvSpPr>
            <p:spPr>
              <a:xfrm flipV="1">
                <a:off x="495120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10" name="Line 85"/>
              <p:cNvSpPr/>
              <p:nvPr/>
            </p:nvSpPr>
            <p:spPr>
              <a:xfrm rot="5399996" flipV="1">
                <a:off x="4994055" y="555932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11" name="Line 86"/>
              <p:cNvSpPr/>
              <p:nvPr/>
            </p:nvSpPr>
            <p:spPr>
              <a:xfrm rot="5399996" flipV="1">
                <a:off x="4994055" y="560060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12" name="Line 87"/>
              <p:cNvSpPr/>
              <p:nvPr/>
            </p:nvSpPr>
            <p:spPr>
              <a:xfrm rot="5399996" flipV="1">
                <a:off x="4994055" y="5643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13" name="Line 88"/>
              <p:cNvSpPr/>
              <p:nvPr/>
            </p:nvSpPr>
            <p:spPr>
              <a:xfrm rot="5399996" flipV="1">
                <a:off x="4994055" y="568473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14" name="Line 89"/>
              <p:cNvSpPr/>
              <p:nvPr/>
            </p:nvSpPr>
            <p:spPr>
              <a:xfrm rot="5399996" flipV="1">
                <a:off x="4994055" y="572125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15" name="Line 90"/>
              <p:cNvSpPr/>
              <p:nvPr/>
            </p:nvSpPr>
            <p:spPr>
              <a:xfrm rot="5399996" flipV="1">
                <a:off x="449557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16" name="Line 91"/>
              <p:cNvSpPr/>
              <p:nvPr/>
            </p:nvSpPr>
            <p:spPr>
              <a:xfrm rot="5399996" flipV="1">
                <a:off x="449557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17" name="Line 92"/>
              <p:cNvSpPr/>
              <p:nvPr/>
            </p:nvSpPr>
            <p:spPr>
              <a:xfrm rot="5399996" flipV="1">
                <a:off x="4495579" y="54783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18" name="Line 93"/>
              <p:cNvSpPr/>
              <p:nvPr/>
            </p:nvSpPr>
            <p:spPr>
              <a:xfrm rot="5399996" flipV="1">
                <a:off x="4495579" y="55196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19" name="Line 94"/>
              <p:cNvSpPr/>
              <p:nvPr/>
            </p:nvSpPr>
            <p:spPr>
              <a:xfrm rot="5399996" flipV="1">
                <a:off x="4495579" y="555615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20" name="Text Box 95"/>
              <p:cNvSpPr txBox="1"/>
              <p:nvPr/>
            </p:nvSpPr>
            <p:spPr>
              <a:xfrm>
                <a:off x="4513048" y="5302148"/>
                <a:ext cx="463545" cy="466728"/>
              </a:xfrm>
              <a:prstGeom prst="rect">
                <a:avLst/>
              </a:prstGeom>
              <a:gradFill>
                <a:gsLst>
                  <a:gs pos="0">
                    <a:srgbClr val="17375E"/>
                  </a:gs>
                  <a:gs pos="100000">
                    <a:srgbClr val="8EB4E3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>
                  <a:spcBef>
                    <a:spcPts val="400"/>
                  </a:spcBef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1">
                    <a:solidFill>
                      <a:srgbClr val="FFFFFF"/>
                    </a:solidFill>
                    <a:latin typeface="Calibri"/>
                  </a:rPr>
                  <a:t>FPGA</a:t>
                </a:r>
              </a:p>
            </p:txBody>
          </p:sp>
          <p:sp>
            <p:nvSpPr>
              <p:cNvPr id="421" name="Line 96"/>
              <p:cNvSpPr/>
              <p:nvPr/>
            </p:nvSpPr>
            <p:spPr>
              <a:xfrm rot="5399996" flipV="1">
                <a:off x="4995646" y="54767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22" name="Line 97"/>
              <p:cNvSpPr/>
              <p:nvPr/>
            </p:nvSpPr>
            <p:spPr>
              <a:xfrm rot="5399996" flipV="1">
                <a:off x="4995646" y="551805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23" name="Line 98"/>
              <p:cNvSpPr/>
              <p:nvPr/>
            </p:nvSpPr>
            <p:spPr>
              <a:xfrm rot="5399996" flipV="1">
                <a:off x="4493997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24" name="Line 99"/>
              <p:cNvSpPr/>
              <p:nvPr/>
            </p:nvSpPr>
            <p:spPr>
              <a:xfrm rot="5399996" flipV="1">
                <a:off x="4493997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25" name="Line 100"/>
              <p:cNvSpPr/>
              <p:nvPr/>
            </p:nvSpPr>
            <p:spPr>
              <a:xfrm flipV="1">
                <a:off x="4540032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26" name="Line 101"/>
              <p:cNvSpPr/>
              <p:nvPr/>
            </p:nvSpPr>
            <p:spPr>
              <a:xfrm flipV="1">
                <a:off x="4581308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27" name="Line 102"/>
              <p:cNvSpPr/>
              <p:nvPr/>
            </p:nvSpPr>
            <p:spPr>
              <a:xfrm flipV="1">
                <a:off x="4706718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28" name="Line 103"/>
              <p:cNvSpPr/>
              <p:nvPr/>
            </p:nvSpPr>
            <p:spPr>
              <a:xfrm flipV="1">
                <a:off x="4747994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29" name="Line 105"/>
              <p:cNvSpPr/>
              <p:nvPr/>
            </p:nvSpPr>
            <p:spPr>
              <a:xfrm rot="5399996" flipV="1">
                <a:off x="499881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30" name="Line 106"/>
              <p:cNvSpPr/>
              <p:nvPr/>
            </p:nvSpPr>
            <p:spPr>
              <a:xfrm rot="5399996" flipV="1">
                <a:off x="499881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31" name="Line 107"/>
              <p:cNvSpPr/>
              <p:nvPr/>
            </p:nvSpPr>
            <p:spPr>
              <a:xfrm rot="5399996" flipV="1">
                <a:off x="5000410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32" name="Line 108"/>
              <p:cNvSpPr/>
              <p:nvPr/>
            </p:nvSpPr>
            <p:spPr>
              <a:xfrm rot="5399996" flipV="1">
                <a:off x="5000410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33" name="Line 109"/>
              <p:cNvSpPr/>
              <p:nvPr/>
            </p:nvSpPr>
            <p:spPr>
              <a:xfrm rot="5399996" flipV="1">
                <a:off x="4493997" y="567680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34" name="Line 110"/>
              <p:cNvSpPr/>
              <p:nvPr/>
            </p:nvSpPr>
            <p:spPr>
              <a:xfrm rot="5399996" flipV="1">
                <a:off x="4493997" y="571807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35" name="Line 111"/>
              <p:cNvSpPr/>
              <p:nvPr/>
            </p:nvSpPr>
            <p:spPr>
              <a:xfrm rot="5399996" flipV="1">
                <a:off x="4495579" y="559424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36" name="Line 112"/>
              <p:cNvSpPr/>
              <p:nvPr/>
            </p:nvSpPr>
            <p:spPr>
              <a:xfrm rot="5399996" flipV="1">
                <a:off x="4495579" y="563552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37" name="Line 113"/>
              <p:cNvSpPr/>
              <p:nvPr/>
            </p:nvSpPr>
            <p:spPr>
              <a:xfrm flipV="1">
                <a:off x="4624175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38" name="Line 114"/>
              <p:cNvSpPr/>
              <p:nvPr/>
            </p:nvSpPr>
            <p:spPr>
              <a:xfrm flipV="1">
                <a:off x="466545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39" name="Line 115"/>
              <p:cNvSpPr/>
              <p:nvPr/>
            </p:nvSpPr>
            <p:spPr>
              <a:xfrm flipV="1">
                <a:off x="454162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40" name="Line 116"/>
              <p:cNvSpPr/>
              <p:nvPr/>
            </p:nvSpPr>
            <p:spPr>
              <a:xfrm flipV="1">
                <a:off x="458289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41" name="Line 117"/>
              <p:cNvSpPr/>
              <p:nvPr/>
            </p:nvSpPr>
            <p:spPr>
              <a:xfrm flipV="1">
                <a:off x="490516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42" name="Line 118"/>
              <p:cNvSpPr/>
              <p:nvPr/>
            </p:nvSpPr>
            <p:spPr>
              <a:xfrm flipV="1">
                <a:off x="494643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43" name="Line 119"/>
              <p:cNvSpPr/>
              <p:nvPr/>
            </p:nvSpPr>
            <p:spPr>
              <a:xfrm flipV="1">
                <a:off x="4822609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44" name="Line 120"/>
              <p:cNvSpPr/>
              <p:nvPr/>
            </p:nvSpPr>
            <p:spPr>
              <a:xfrm flipV="1">
                <a:off x="486388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45" name="Rectangle 70"/>
              <p:cNvSpPr/>
              <p:nvPr/>
            </p:nvSpPr>
            <p:spPr>
              <a:xfrm>
                <a:off x="4193484" y="550852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46" name="Rectangle 70"/>
              <p:cNvSpPr/>
              <p:nvPr/>
            </p:nvSpPr>
            <p:spPr>
              <a:xfrm>
                <a:off x="4107201" y="550928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47" name="Rectangle 72"/>
              <p:cNvSpPr/>
              <p:nvPr/>
            </p:nvSpPr>
            <p:spPr>
              <a:xfrm>
                <a:off x="4123651" y="5116890"/>
                <a:ext cx="140890" cy="220845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48" name="Rectangle 68"/>
              <p:cNvSpPr/>
              <p:nvPr/>
            </p:nvSpPr>
            <p:spPr>
              <a:xfrm>
                <a:off x="4154274" y="5013225"/>
                <a:ext cx="36511" cy="100806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sp>
          <p:nvSpPr>
            <p:cNvPr id="360" name="Rectangle 70"/>
            <p:cNvSpPr/>
            <p:nvPr/>
          </p:nvSpPr>
          <p:spPr>
            <a:xfrm>
              <a:off x="4550608" y="357737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61" name="Rectangle 70"/>
            <p:cNvSpPr/>
            <p:nvPr/>
          </p:nvSpPr>
          <p:spPr>
            <a:xfrm>
              <a:off x="4464325" y="357813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62" name="Rectangle 70"/>
            <p:cNvSpPr/>
            <p:nvPr/>
          </p:nvSpPr>
          <p:spPr>
            <a:xfrm>
              <a:off x="4550608" y="366958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63" name="Rectangle 70"/>
            <p:cNvSpPr/>
            <p:nvPr/>
          </p:nvSpPr>
          <p:spPr>
            <a:xfrm>
              <a:off x="4464325" y="367034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64" name="Rectangle 70"/>
            <p:cNvSpPr/>
            <p:nvPr/>
          </p:nvSpPr>
          <p:spPr>
            <a:xfrm>
              <a:off x="4552681" y="376348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65" name="Rectangle 70"/>
            <p:cNvSpPr/>
            <p:nvPr/>
          </p:nvSpPr>
          <p:spPr>
            <a:xfrm>
              <a:off x="4466398" y="376424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</p:grpSp>
      <p:cxnSp>
        <p:nvCxnSpPr>
          <p:cNvPr id="336" name="Gewinkelte Verbindung 73"/>
          <p:cNvCxnSpPr>
            <a:cxnSpLocks noChangeShapeType="1"/>
            <a:stCxn id="452" idx="3"/>
            <a:endCxn id="446" idx="1"/>
          </p:cNvCxnSpPr>
          <p:nvPr/>
        </p:nvCxnSpPr>
        <p:spPr bwMode="auto">
          <a:xfrm>
            <a:off x="2052678" y="5111619"/>
            <a:ext cx="725061" cy="138475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7" name="Gewinkelte Verbindung 73"/>
          <p:cNvCxnSpPr>
            <a:cxnSpLocks noChangeShapeType="1"/>
            <a:endCxn id="363" idx="1"/>
          </p:cNvCxnSpPr>
          <p:nvPr/>
        </p:nvCxnSpPr>
        <p:spPr bwMode="auto">
          <a:xfrm flipV="1">
            <a:off x="1686680" y="5438005"/>
            <a:ext cx="1091049" cy="65749"/>
          </a:xfrm>
          <a:prstGeom prst="bentConnector3">
            <a:avLst>
              <a:gd name="adj1" fmla="val 14643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8" name="Gewinkelte Verbindung 73"/>
          <p:cNvCxnSpPr>
            <a:cxnSpLocks noChangeShapeType="1"/>
            <a:stCxn id="454" idx="3"/>
            <a:endCxn id="361" idx="1"/>
          </p:cNvCxnSpPr>
          <p:nvPr/>
        </p:nvCxnSpPr>
        <p:spPr bwMode="auto">
          <a:xfrm>
            <a:off x="2052668" y="5206862"/>
            <a:ext cx="725061" cy="138932"/>
          </a:xfrm>
          <a:prstGeom prst="bentConnector3">
            <a:avLst>
              <a:gd name="adj1" fmla="val 41134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863" name="Gruppieren 862"/>
          <p:cNvGrpSpPr/>
          <p:nvPr/>
        </p:nvGrpSpPr>
        <p:grpSpPr>
          <a:xfrm>
            <a:off x="1673016" y="5347235"/>
            <a:ext cx="378723" cy="268915"/>
            <a:chOff x="89483" y="5975884"/>
            <a:chExt cx="378723" cy="268915"/>
          </a:xfrm>
        </p:grpSpPr>
        <p:grpSp>
          <p:nvGrpSpPr>
            <p:cNvPr id="342" name="Gruppieren 10"/>
            <p:cNvGrpSpPr>
              <a:grpSpLocks/>
            </p:cNvGrpSpPr>
            <p:nvPr/>
          </p:nvGrpSpPr>
          <p:grpSpPr bwMode="auto">
            <a:xfrm>
              <a:off x="89483" y="5975884"/>
              <a:ext cx="378723" cy="268915"/>
              <a:chOff x="557213" y="4019217"/>
              <a:chExt cx="968375" cy="576262"/>
            </a:xfrm>
          </p:grpSpPr>
          <p:sp>
            <p:nvSpPr>
              <p:cNvPr id="343" name="Rectangle 5"/>
              <p:cNvSpPr>
                <a:spLocks noChangeArrowheads="1"/>
              </p:cNvSpPr>
              <p:nvPr/>
            </p:nvSpPr>
            <p:spPr bwMode="auto">
              <a:xfrm>
                <a:off x="879475" y="4019217"/>
                <a:ext cx="574674" cy="57626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54000" tIns="36000" rIns="36000" bIns="36000" anchor="ctr"/>
              <a:lstStyle/>
              <a:p>
                <a:pPr>
                  <a:defRPr/>
                </a:pPr>
                <a:endParaRPr lang="en-US" sz="800" dirty="0"/>
              </a:p>
              <a:p>
                <a:pPr>
                  <a:defRPr/>
                </a:pPr>
                <a:endParaRPr lang="en-US" sz="800" dirty="0"/>
              </a:p>
            </p:txBody>
          </p:sp>
          <p:sp>
            <p:nvSpPr>
              <p:cNvPr id="344" name="Rectangle 48"/>
              <p:cNvSpPr>
                <a:spLocks noChangeArrowheads="1"/>
              </p:cNvSpPr>
              <p:nvPr/>
            </p:nvSpPr>
            <p:spPr bwMode="auto">
              <a:xfrm>
                <a:off x="1454149" y="4145767"/>
                <a:ext cx="71439" cy="14446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45" name="Rectangle 5"/>
              <p:cNvSpPr>
                <a:spLocks noChangeArrowheads="1"/>
              </p:cNvSpPr>
              <p:nvPr/>
            </p:nvSpPr>
            <p:spPr bwMode="auto">
              <a:xfrm>
                <a:off x="557213" y="4104944"/>
                <a:ext cx="323850" cy="411163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</p:grpSp>
        <p:sp>
          <p:nvSpPr>
            <p:cNvPr id="449" name="Rectangle 48"/>
            <p:cNvSpPr>
              <a:spLocks noChangeArrowheads="1"/>
            </p:cNvSpPr>
            <p:nvPr/>
          </p:nvSpPr>
          <p:spPr bwMode="auto">
            <a:xfrm>
              <a:off x="440257" y="6130183"/>
              <a:ext cx="27939" cy="6741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862" name="Gruppieren 861"/>
          <p:cNvGrpSpPr/>
          <p:nvPr/>
        </p:nvGrpSpPr>
        <p:grpSpPr>
          <a:xfrm>
            <a:off x="1673955" y="5018857"/>
            <a:ext cx="378723" cy="268915"/>
            <a:chOff x="88041" y="5647506"/>
            <a:chExt cx="378723" cy="268915"/>
          </a:xfrm>
        </p:grpSpPr>
        <p:grpSp>
          <p:nvGrpSpPr>
            <p:cNvPr id="450" name="Gruppieren 10"/>
            <p:cNvGrpSpPr>
              <a:grpSpLocks/>
            </p:cNvGrpSpPr>
            <p:nvPr/>
          </p:nvGrpSpPr>
          <p:grpSpPr bwMode="auto">
            <a:xfrm>
              <a:off x="88041" y="5647506"/>
              <a:ext cx="378723" cy="268915"/>
              <a:chOff x="557213" y="4019217"/>
              <a:chExt cx="968375" cy="576262"/>
            </a:xfrm>
          </p:grpSpPr>
          <p:sp>
            <p:nvSpPr>
              <p:cNvPr id="451" name="Rectangle 5"/>
              <p:cNvSpPr>
                <a:spLocks noChangeArrowheads="1"/>
              </p:cNvSpPr>
              <p:nvPr/>
            </p:nvSpPr>
            <p:spPr bwMode="auto">
              <a:xfrm>
                <a:off x="879475" y="4019217"/>
                <a:ext cx="574674" cy="57626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54000" tIns="36000" rIns="36000" bIns="36000" anchor="ctr"/>
              <a:lstStyle/>
              <a:p>
                <a:pPr>
                  <a:defRPr/>
                </a:pPr>
                <a:endParaRPr lang="en-US" sz="800" dirty="0"/>
              </a:p>
              <a:p>
                <a:pPr>
                  <a:defRPr/>
                </a:pPr>
                <a:endParaRPr lang="en-US" sz="800" dirty="0"/>
              </a:p>
            </p:txBody>
          </p:sp>
          <p:sp>
            <p:nvSpPr>
              <p:cNvPr id="452" name="Rectangle 48"/>
              <p:cNvSpPr>
                <a:spLocks noChangeArrowheads="1"/>
              </p:cNvSpPr>
              <p:nvPr/>
            </p:nvSpPr>
            <p:spPr bwMode="auto">
              <a:xfrm>
                <a:off x="1454149" y="4145767"/>
                <a:ext cx="71439" cy="14446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453" name="Rectangle 5"/>
              <p:cNvSpPr>
                <a:spLocks noChangeArrowheads="1"/>
              </p:cNvSpPr>
              <p:nvPr/>
            </p:nvSpPr>
            <p:spPr bwMode="auto">
              <a:xfrm>
                <a:off x="557213" y="4104944"/>
                <a:ext cx="323850" cy="411163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</p:grpSp>
        <p:sp>
          <p:nvSpPr>
            <p:cNvPr id="454" name="Rectangle 48"/>
            <p:cNvSpPr>
              <a:spLocks noChangeArrowheads="1"/>
            </p:cNvSpPr>
            <p:nvPr/>
          </p:nvSpPr>
          <p:spPr bwMode="auto">
            <a:xfrm>
              <a:off x="438815" y="5801805"/>
              <a:ext cx="27939" cy="6741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457" name="Gruppieren 456"/>
          <p:cNvGrpSpPr/>
          <p:nvPr/>
        </p:nvGrpSpPr>
        <p:grpSpPr>
          <a:xfrm>
            <a:off x="5583630" y="1074464"/>
            <a:ext cx="1512883" cy="1008061"/>
            <a:chOff x="4366942" y="2986368"/>
            <a:chExt cx="1512883" cy="1008061"/>
          </a:xfrm>
        </p:grpSpPr>
        <p:grpSp>
          <p:nvGrpSpPr>
            <p:cNvPr id="458" name="Gruppieren 10"/>
            <p:cNvGrpSpPr/>
            <p:nvPr/>
          </p:nvGrpSpPr>
          <p:grpSpPr>
            <a:xfrm>
              <a:off x="4366942" y="2986368"/>
              <a:ext cx="1512883" cy="1008061"/>
              <a:chOff x="4009808" y="5013225"/>
              <a:chExt cx="1512883" cy="1008061"/>
            </a:xfrm>
          </p:grpSpPr>
          <p:sp>
            <p:nvSpPr>
              <p:cNvPr id="465" name="Rectangle 64"/>
              <p:cNvSpPr/>
              <p:nvPr/>
            </p:nvSpPr>
            <p:spPr>
              <a:xfrm>
                <a:off x="4225707" y="5086249"/>
                <a:ext cx="1296984" cy="863595"/>
              </a:xfrm>
              <a:prstGeom prst="rect">
                <a:avLst/>
              </a:prstGeom>
              <a:gradFill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66" name="Rectangle 65"/>
              <p:cNvSpPr/>
              <p:nvPr/>
            </p:nvSpPr>
            <p:spPr>
              <a:xfrm>
                <a:off x="4441606" y="5949854"/>
                <a:ext cx="73023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67" name="Rectangle 66"/>
              <p:cNvSpPr/>
              <p:nvPr/>
            </p:nvSpPr>
            <p:spPr>
              <a:xfrm>
                <a:off x="4586072" y="5949854"/>
                <a:ext cx="360365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68" name="Rectangle 69"/>
              <p:cNvSpPr/>
              <p:nvPr/>
            </p:nvSpPr>
            <p:spPr>
              <a:xfrm>
                <a:off x="4009808" y="5013225"/>
                <a:ext cx="144466" cy="3651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69" name="Rectangle 72"/>
              <p:cNvSpPr/>
              <p:nvPr/>
            </p:nvSpPr>
            <p:spPr>
              <a:xfrm>
                <a:off x="4370173" y="5048155"/>
                <a:ext cx="360365" cy="71432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70" name="Line 75"/>
              <p:cNvSpPr/>
              <p:nvPr/>
            </p:nvSpPr>
            <p:spPr>
              <a:xfrm flipV="1">
                <a:off x="461941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71" name="Line 76"/>
              <p:cNvSpPr/>
              <p:nvPr/>
            </p:nvSpPr>
            <p:spPr>
              <a:xfrm flipV="1">
                <a:off x="466068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72" name="Line 77"/>
              <p:cNvSpPr/>
              <p:nvPr/>
            </p:nvSpPr>
            <p:spPr>
              <a:xfrm flipV="1">
                <a:off x="470354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73" name="Line 78"/>
              <p:cNvSpPr/>
              <p:nvPr/>
            </p:nvSpPr>
            <p:spPr>
              <a:xfrm flipV="1">
                <a:off x="474482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74" name="Line 79"/>
              <p:cNvSpPr/>
              <p:nvPr/>
            </p:nvSpPr>
            <p:spPr>
              <a:xfrm flipV="1">
                <a:off x="4781333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75" name="Line 80"/>
              <p:cNvSpPr/>
              <p:nvPr/>
            </p:nvSpPr>
            <p:spPr>
              <a:xfrm flipV="1">
                <a:off x="4789270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76" name="Line 81"/>
              <p:cNvSpPr/>
              <p:nvPr/>
            </p:nvSpPr>
            <p:spPr>
              <a:xfrm flipV="1">
                <a:off x="4830546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77" name="Line 82"/>
              <p:cNvSpPr/>
              <p:nvPr/>
            </p:nvSpPr>
            <p:spPr>
              <a:xfrm flipV="1">
                <a:off x="487341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78" name="Line 83"/>
              <p:cNvSpPr/>
              <p:nvPr/>
            </p:nvSpPr>
            <p:spPr>
              <a:xfrm flipV="1">
                <a:off x="491468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79" name="Line 84"/>
              <p:cNvSpPr/>
              <p:nvPr/>
            </p:nvSpPr>
            <p:spPr>
              <a:xfrm flipV="1">
                <a:off x="495120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80" name="Line 85"/>
              <p:cNvSpPr/>
              <p:nvPr/>
            </p:nvSpPr>
            <p:spPr>
              <a:xfrm rot="5399996" flipV="1">
                <a:off x="4994055" y="555932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81" name="Line 86"/>
              <p:cNvSpPr/>
              <p:nvPr/>
            </p:nvSpPr>
            <p:spPr>
              <a:xfrm rot="5399996" flipV="1">
                <a:off x="4994055" y="560060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82" name="Line 87"/>
              <p:cNvSpPr/>
              <p:nvPr/>
            </p:nvSpPr>
            <p:spPr>
              <a:xfrm rot="5399996" flipV="1">
                <a:off x="4994055" y="5643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83" name="Line 88"/>
              <p:cNvSpPr/>
              <p:nvPr/>
            </p:nvSpPr>
            <p:spPr>
              <a:xfrm rot="5399996" flipV="1">
                <a:off x="4994055" y="568473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84" name="Line 89"/>
              <p:cNvSpPr/>
              <p:nvPr/>
            </p:nvSpPr>
            <p:spPr>
              <a:xfrm rot="5399996" flipV="1">
                <a:off x="4994055" y="572125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85" name="Line 90"/>
              <p:cNvSpPr/>
              <p:nvPr/>
            </p:nvSpPr>
            <p:spPr>
              <a:xfrm rot="5399996" flipV="1">
                <a:off x="449557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86" name="Line 91"/>
              <p:cNvSpPr/>
              <p:nvPr/>
            </p:nvSpPr>
            <p:spPr>
              <a:xfrm rot="5399996" flipV="1">
                <a:off x="449557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87" name="Line 92"/>
              <p:cNvSpPr/>
              <p:nvPr/>
            </p:nvSpPr>
            <p:spPr>
              <a:xfrm rot="5399996" flipV="1">
                <a:off x="4495579" y="54783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88" name="Line 93"/>
              <p:cNvSpPr/>
              <p:nvPr/>
            </p:nvSpPr>
            <p:spPr>
              <a:xfrm rot="5399996" flipV="1">
                <a:off x="4495579" y="55196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89" name="Line 94"/>
              <p:cNvSpPr/>
              <p:nvPr/>
            </p:nvSpPr>
            <p:spPr>
              <a:xfrm rot="5399996" flipV="1">
                <a:off x="4495579" y="555615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90" name="Text Box 95"/>
              <p:cNvSpPr txBox="1"/>
              <p:nvPr/>
            </p:nvSpPr>
            <p:spPr>
              <a:xfrm>
                <a:off x="4513048" y="5302148"/>
                <a:ext cx="463545" cy="466728"/>
              </a:xfrm>
              <a:prstGeom prst="rect">
                <a:avLst/>
              </a:prstGeom>
              <a:gradFill>
                <a:gsLst>
                  <a:gs pos="0">
                    <a:srgbClr val="17375E"/>
                  </a:gs>
                  <a:gs pos="100000">
                    <a:srgbClr val="8EB4E3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>
                  <a:spcBef>
                    <a:spcPts val="400"/>
                  </a:spcBef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1">
                    <a:solidFill>
                      <a:srgbClr val="FFFFFF"/>
                    </a:solidFill>
                    <a:latin typeface="Calibri"/>
                  </a:rPr>
                  <a:t>FPGA</a:t>
                </a:r>
              </a:p>
            </p:txBody>
          </p:sp>
          <p:sp>
            <p:nvSpPr>
              <p:cNvPr id="491" name="Line 96"/>
              <p:cNvSpPr/>
              <p:nvPr/>
            </p:nvSpPr>
            <p:spPr>
              <a:xfrm rot="5399996" flipV="1">
                <a:off x="4995646" y="54767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92" name="Line 97"/>
              <p:cNvSpPr/>
              <p:nvPr/>
            </p:nvSpPr>
            <p:spPr>
              <a:xfrm rot="5399996" flipV="1">
                <a:off x="4995646" y="551805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93" name="Line 98"/>
              <p:cNvSpPr/>
              <p:nvPr/>
            </p:nvSpPr>
            <p:spPr>
              <a:xfrm rot="5399996" flipV="1">
                <a:off x="4493997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94" name="Line 99"/>
              <p:cNvSpPr/>
              <p:nvPr/>
            </p:nvSpPr>
            <p:spPr>
              <a:xfrm rot="5399996" flipV="1">
                <a:off x="4493997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95" name="Line 100"/>
              <p:cNvSpPr/>
              <p:nvPr/>
            </p:nvSpPr>
            <p:spPr>
              <a:xfrm flipV="1">
                <a:off x="4540032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96" name="Line 101"/>
              <p:cNvSpPr/>
              <p:nvPr/>
            </p:nvSpPr>
            <p:spPr>
              <a:xfrm flipV="1">
                <a:off x="4581308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97" name="Line 102"/>
              <p:cNvSpPr/>
              <p:nvPr/>
            </p:nvSpPr>
            <p:spPr>
              <a:xfrm flipV="1">
                <a:off x="4706718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98" name="Line 103"/>
              <p:cNvSpPr/>
              <p:nvPr/>
            </p:nvSpPr>
            <p:spPr>
              <a:xfrm flipV="1">
                <a:off x="4747994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99" name="Line 105"/>
              <p:cNvSpPr/>
              <p:nvPr/>
            </p:nvSpPr>
            <p:spPr>
              <a:xfrm rot="5399996" flipV="1">
                <a:off x="499881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00" name="Line 106"/>
              <p:cNvSpPr/>
              <p:nvPr/>
            </p:nvSpPr>
            <p:spPr>
              <a:xfrm rot="5399996" flipV="1">
                <a:off x="499881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01" name="Line 107"/>
              <p:cNvSpPr/>
              <p:nvPr/>
            </p:nvSpPr>
            <p:spPr>
              <a:xfrm rot="5399996" flipV="1">
                <a:off x="5000410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02" name="Line 108"/>
              <p:cNvSpPr/>
              <p:nvPr/>
            </p:nvSpPr>
            <p:spPr>
              <a:xfrm rot="5399996" flipV="1">
                <a:off x="5000410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03" name="Line 109"/>
              <p:cNvSpPr/>
              <p:nvPr/>
            </p:nvSpPr>
            <p:spPr>
              <a:xfrm rot="5399996" flipV="1">
                <a:off x="4493997" y="567680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04" name="Line 110"/>
              <p:cNvSpPr/>
              <p:nvPr/>
            </p:nvSpPr>
            <p:spPr>
              <a:xfrm rot="5399996" flipV="1">
                <a:off x="4493997" y="571807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05" name="Line 111"/>
              <p:cNvSpPr/>
              <p:nvPr/>
            </p:nvSpPr>
            <p:spPr>
              <a:xfrm rot="5399996" flipV="1">
                <a:off x="4495579" y="559424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06" name="Line 112"/>
              <p:cNvSpPr/>
              <p:nvPr/>
            </p:nvSpPr>
            <p:spPr>
              <a:xfrm rot="5399996" flipV="1">
                <a:off x="4495579" y="563552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07" name="Line 113"/>
              <p:cNvSpPr/>
              <p:nvPr/>
            </p:nvSpPr>
            <p:spPr>
              <a:xfrm flipV="1">
                <a:off x="4624175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08" name="Line 114"/>
              <p:cNvSpPr/>
              <p:nvPr/>
            </p:nvSpPr>
            <p:spPr>
              <a:xfrm flipV="1">
                <a:off x="466545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09" name="Line 115"/>
              <p:cNvSpPr/>
              <p:nvPr/>
            </p:nvSpPr>
            <p:spPr>
              <a:xfrm flipV="1">
                <a:off x="454162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10" name="Line 116"/>
              <p:cNvSpPr/>
              <p:nvPr/>
            </p:nvSpPr>
            <p:spPr>
              <a:xfrm flipV="1">
                <a:off x="458289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11" name="Line 117"/>
              <p:cNvSpPr/>
              <p:nvPr/>
            </p:nvSpPr>
            <p:spPr>
              <a:xfrm flipV="1">
                <a:off x="490516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12" name="Line 118"/>
              <p:cNvSpPr/>
              <p:nvPr/>
            </p:nvSpPr>
            <p:spPr>
              <a:xfrm flipV="1">
                <a:off x="494643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13" name="Line 119"/>
              <p:cNvSpPr/>
              <p:nvPr/>
            </p:nvSpPr>
            <p:spPr>
              <a:xfrm flipV="1">
                <a:off x="4822609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14" name="Line 120"/>
              <p:cNvSpPr/>
              <p:nvPr/>
            </p:nvSpPr>
            <p:spPr>
              <a:xfrm flipV="1">
                <a:off x="486388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15" name="Rectangle 70"/>
              <p:cNvSpPr/>
              <p:nvPr/>
            </p:nvSpPr>
            <p:spPr>
              <a:xfrm>
                <a:off x="4193484" y="550852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16" name="Rectangle 70"/>
              <p:cNvSpPr/>
              <p:nvPr/>
            </p:nvSpPr>
            <p:spPr>
              <a:xfrm>
                <a:off x="4107201" y="550928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17" name="Rectangle 72"/>
              <p:cNvSpPr/>
              <p:nvPr/>
            </p:nvSpPr>
            <p:spPr>
              <a:xfrm>
                <a:off x="4123651" y="5116890"/>
                <a:ext cx="140890" cy="220845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18" name="Rectangle 68"/>
              <p:cNvSpPr/>
              <p:nvPr/>
            </p:nvSpPr>
            <p:spPr>
              <a:xfrm>
                <a:off x="4154274" y="5013225"/>
                <a:ext cx="36511" cy="100806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sp>
          <p:nvSpPr>
            <p:cNvPr id="459" name="Rectangle 70"/>
            <p:cNvSpPr/>
            <p:nvPr/>
          </p:nvSpPr>
          <p:spPr>
            <a:xfrm>
              <a:off x="4550608" y="357737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60" name="Rectangle 70"/>
            <p:cNvSpPr/>
            <p:nvPr/>
          </p:nvSpPr>
          <p:spPr>
            <a:xfrm>
              <a:off x="4464325" y="357813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61" name="Rectangle 70"/>
            <p:cNvSpPr/>
            <p:nvPr/>
          </p:nvSpPr>
          <p:spPr>
            <a:xfrm>
              <a:off x="4550608" y="366958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62" name="Rectangle 70"/>
            <p:cNvSpPr/>
            <p:nvPr/>
          </p:nvSpPr>
          <p:spPr>
            <a:xfrm>
              <a:off x="4464325" y="367034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63" name="Rectangle 70"/>
            <p:cNvSpPr/>
            <p:nvPr/>
          </p:nvSpPr>
          <p:spPr>
            <a:xfrm>
              <a:off x="4552681" y="376348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64" name="Rectangle 70"/>
            <p:cNvSpPr/>
            <p:nvPr/>
          </p:nvSpPr>
          <p:spPr>
            <a:xfrm>
              <a:off x="4466398" y="376424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</p:grpSp>
      <p:cxnSp>
        <p:nvCxnSpPr>
          <p:cNvPr id="519" name="Gewinkelte Verbindung 73"/>
          <p:cNvCxnSpPr>
            <a:cxnSpLocks noChangeShapeType="1"/>
            <a:stCxn id="529" idx="3"/>
            <a:endCxn id="516" idx="1"/>
          </p:cNvCxnSpPr>
          <p:nvPr/>
        </p:nvCxnSpPr>
        <p:spPr bwMode="auto">
          <a:xfrm>
            <a:off x="4894048" y="1461184"/>
            <a:ext cx="786974" cy="138475"/>
          </a:xfrm>
          <a:prstGeom prst="bentConnector3">
            <a:avLst>
              <a:gd name="adj1" fmla="val 56052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0" name="Gewinkelte Verbindung 73"/>
          <p:cNvCxnSpPr>
            <a:cxnSpLocks noChangeShapeType="1"/>
            <a:stCxn id="524" idx="3"/>
            <a:endCxn id="460" idx="1"/>
          </p:cNvCxnSpPr>
          <p:nvPr/>
        </p:nvCxnSpPr>
        <p:spPr bwMode="auto">
          <a:xfrm flipV="1">
            <a:off x="4895490" y="1695359"/>
            <a:ext cx="785522" cy="94202"/>
          </a:xfrm>
          <a:prstGeom prst="bentConnector3">
            <a:avLst>
              <a:gd name="adj1" fmla="val 56063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522" name="Gruppieren 10"/>
          <p:cNvGrpSpPr>
            <a:grpSpLocks/>
          </p:cNvGrpSpPr>
          <p:nvPr/>
        </p:nvGrpSpPr>
        <p:grpSpPr bwMode="auto">
          <a:xfrm>
            <a:off x="4516768" y="1696800"/>
            <a:ext cx="378723" cy="268915"/>
            <a:chOff x="557213" y="4019217"/>
            <a:chExt cx="968375" cy="576262"/>
          </a:xfrm>
        </p:grpSpPr>
        <p:sp>
          <p:nvSpPr>
            <p:cNvPr id="523" name="Rectangle 5"/>
            <p:cNvSpPr>
              <a:spLocks noChangeArrowheads="1"/>
            </p:cNvSpPr>
            <p:nvPr/>
          </p:nvSpPr>
          <p:spPr bwMode="auto">
            <a:xfrm>
              <a:off x="879475" y="4019217"/>
              <a:ext cx="574674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</p:txBody>
        </p:sp>
        <p:sp>
          <p:nvSpPr>
            <p:cNvPr id="524" name="Rectangle 48"/>
            <p:cNvSpPr>
              <a:spLocks noChangeArrowheads="1"/>
            </p:cNvSpPr>
            <p:nvPr/>
          </p:nvSpPr>
          <p:spPr bwMode="auto">
            <a:xfrm>
              <a:off x="1454149" y="4145767"/>
              <a:ext cx="71439" cy="14446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525" name="Rectangle 5"/>
            <p:cNvSpPr>
              <a:spLocks noChangeArrowheads="1"/>
            </p:cNvSpPr>
            <p:nvPr/>
          </p:nvSpPr>
          <p:spPr bwMode="auto">
            <a:xfrm>
              <a:off x="557213" y="4104944"/>
              <a:ext cx="323850" cy="411163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526" name="Rectangle 48"/>
          <p:cNvSpPr>
            <a:spLocks noChangeArrowheads="1"/>
          </p:cNvSpPr>
          <p:nvPr/>
        </p:nvSpPr>
        <p:spPr bwMode="auto">
          <a:xfrm>
            <a:off x="4867542" y="1851099"/>
            <a:ext cx="27939" cy="67413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grpSp>
        <p:nvGrpSpPr>
          <p:cNvPr id="527" name="Gruppieren 10"/>
          <p:cNvGrpSpPr>
            <a:grpSpLocks/>
          </p:cNvGrpSpPr>
          <p:nvPr/>
        </p:nvGrpSpPr>
        <p:grpSpPr bwMode="auto">
          <a:xfrm>
            <a:off x="4515326" y="1368422"/>
            <a:ext cx="378723" cy="268915"/>
            <a:chOff x="557213" y="4019217"/>
            <a:chExt cx="968375" cy="576262"/>
          </a:xfrm>
        </p:grpSpPr>
        <p:sp>
          <p:nvSpPr>
            <p:cNvPr id="528" name="Rectangle 5"/>
            <p:cNvSpPr>
              <a:spLocks noChangeArrowheads="1"/>
            </p:cNvSpPr>
            <p:nvPr/>
          </p:nvSpPr>
          <p:spPr bwMode="auto">
            <a:xfrm>
              <a:off x="879475" y="4019217"/>
              <a:ext cx="574674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</p:txBody>
        </p:sp>
        <p:sp>
          <p:nvSpPr>
            <p:cNvPr id="529" name="Rectangle 48"/>
            <p:cNvSpPr>
              <a:spLocks noChangeArrowheads="1"/>
            </p:cNvSpPr>
            <p:nvPr/>
          </p:nvSpPr>
          <p:spPr bwMode="auto">
            <a:xfrm>
              <a:off x="1454149" y="4145767"/>
              <a:ext cx="71439" cy="14446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530" name="Rectangle 5"/>
            <p:cNvSpPr>
              <a:spLocks noChangeArrowheads="1"/>
            </p:cNvSpPr>
            <p:nvPr/>
          </p:nvSpPr>
          <p:spPr bwMode="auto">
            <a:xfrm>
              <a:off x="557213" y="4104944"/>
              <a:ext cx="323850" cy="411163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531" name="Rectangle 48"/>
          <p:cNvSpPr>
            <a:spLocks noChangeArrowheads="1"/>
          </p:cNvSpPr>
          <p:nvPr/>
        </p:nvSpPr>
        <p:spPr bwMode="auto">
          <a:xfrm>
            <a:off x="4866100" y="1522721"/>
            <a:ext cx="27939" cy="67413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grpSp>
        <p:nvGrpSpPr>
          <p:cNvPr id="613" name="Gruppieren 612"/>
          <p:cNvGrpSpPr/>
          <p:nvPr/>
        </p:nvGrpSpPr>
        <p:grpSpPr>
          <a:xfrm>
            <a:off x="2674504" y="1079625"/>
            <a:ext cx="1512883" cy="1008061"/>
            <a:chOff x="4366942" y="2986368"/>
            <a:chExt cx="1512883" cy="1008061"/>
          </a:xfrm>
        </p:grpSpPr>
        <p:grpSp>
          <p:nvGrpSpPr>
            <p:cNvPr id="635" name="Gruppieren 10"/>
            <p:cNvGrpSpPr/>
            <p:nvPr/>
          </p:nvGrpSpPr>
          <p:grpSpPr>
            <a:xfrm>
              <a:off x="4366942" y="2986368"/>
              <a:ext cx="1512883" cy="1008061"/>
              <a:chOff x="4009808" y="5013225"/>
              <a:chExt cx="1512883" cy="1008061"/>
            </a:xfrm>
          </p:grpSpPr>
          <p:sp>
            <p:nvSpPr>
              <p:cNvPr id="642" name="Rectangle 64"/>
              <p:cNvSpPr/>
              <p:nvPr/>
            </p:nvSpPr>
            <p:spPr>
              <a:xfrm>
                <a:off x="4225707" y="5086249"/>
                <a:ext cx="1296984" cy="863595"/>
              </a:xfrm>
              <a:prstGeom prst="rect">
                <a:avLst/>
              </a:prstGeom>
              <a:gradFill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43" name="Rectangle 65"/>
              <p:cNvSpPr/>
              <p:nvPr/>
            </p:nvSpPr>
            <p:spPr>
              <a:xfrm>
                <a:off x="4441606" y="5949854"/>
                <a:ext cx="73023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44" name="Rectangle 66"/>
              <p:cNvSpPr/>
              <p:nvPr/>
            </p:nvSpPr>
            <p:spPr>
              <a:xfrm>
                <a:off x="4586072" y="5949854"/>
                <a:ext cx="360365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45" name="Rectangle 69"/>
              <p:cNvSpPr/>
              <p:nvPr/>
            </p:nvSpPr>
            <p:spPr>
              <a:xfrm>
                <a:off x="4009808" y="5013225"/>
                <a:ext cx="144466" cy="3651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46" name="Rectangle 72"/>
              <p:cNvSpPr/>
              <p:nvPr/>
            </p:nvSpPr>
            <p:spPr>
              <a:xfrm>
                <a:off x="4370173" y="5048155"/>
                <a:ext cx="360365" cy="71432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47" name="Line 75"/>
              <p:cNvSpPr/>
              <p:nvPr/>
            </p:nvSpPr>
            <p:spPr>
              <a:xfrm flipV="1">
                <a:off x="461941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48" name="Line 76"/>
              <p:cNvSpPr/>
              <p:nvPr/>
            </p:nvSpPr>
            <p:spPr>
              <a:xfrm flipV="1">
                <a:off x="466068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49" name="Line 77"/>
              <p:cNvSpPr/>
              <p:nvPr/>
            </p:nvSpPr>
            <p:spPr>
              <a:xfrm flipV="1">
                <a:off x="470354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50" name="Line 78"/>
              <p:cNvSpPr/>
              <p:nvPr/>
            </p:nvSpPr>
            <p:spPr>
              <a:xfrm flipV="1">
                <a:off x="474482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51" name="Line 79"/>
              <p:cNvSpPr/>
              <p:nvPr/>
            </p:nvSpPr>
            <p:spPr>
              <a:xfrm flipV="1">
                <a:off x="4781333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52" name="Line 80"/>
              <p:cNvSpPr/>
              <p:nvPr/>
            </p:nvSpPr>
            <p:spPr>
              <a:xfrm flipV="1">
                <a:off x="4789270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53" name="Line 81"/>
              <p:cNvSpPr/>
              <p:nvPr/>
            </p:nvSpPr>
            <p:spPr>
              <a:xfrm flipV="1">
                <a:off x="4830546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54" name="Line 82"/>
              <p:cNvSpPr/>
              <p:nvPr/>
            </p:nvSpPr>
            <p:spPr>
              <a:xfrm flipV="1">
                <a:off x="487341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55" name="Line 83"/>
              <p:cNvSpPr/>
              <p:nvPr/>
            </p:nvSpPr>
            <p:spPr>
              <a:xfrm flipV="1">
                <a:off x="491468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56" name="Line 84"/>
              <p:cNvSpPr/>
              <p:nvPr/>
            </p:nvSpPr>
            <p:spPr>
              <a:xfrm flipV="1">
                <a:off x="495120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57" name="Line 85"/>
              <p:cNvSpPr/>
              <p:nvPr/>
            </p:nvSpPr>
            <p:spPr>
              <a:xfrm rot="5399996" flipV="1">
                <a:off x="4994055" y="555932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58" name="Line 86"/>
              <p:cNvSpPr/>
              <p:nvPr/>
            </p:nvSpPr>
            <p:spPr>
              <a:xfrm rot="5399996" flipV="1">
                <a:off x="4994055" y="560060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59" name="Line 87"/>
              <p:cNvSpPr/>
              <p:nvPr/>
            </p:nvSpPr>
            <p:spPr>
              <a:xfrm rot="5399996" flipV="1">
                <a:off x="4994055" y="5643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60" name="Line 88"/>
              <p:cNvSpPr/>
              <p:nvPr/>
            </p:nvSpPr>
            <p:spPr>
              <a:xfrm rot="5399996" flipV="1">
                <a:off x="4994055" y="568473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61" name="Line 89"/>
              <p:cNvSpPr/>
              <p:nvPr/>
            </p:nvSpPr>
            <p:spPr>
              <a:xfrm rot="5399996" flipV="1">
                <a:off x="4994055" y="572125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62" name="Line 90"/>
              <p:cNvSpPr/>
              <p:nvPr/>
            </p:nvSpPr>
            <p:spPr>
              <a:xfrm rot="5399996" flipV="1">
                <a:off x="449557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63" name="Line 91"/>
              <p:cNvSpPr/>
              <p:nvPr/>
            </p:nvSpPr>
            <p:spPr>
              <a:xfrm rot="5399996" flipV="1">
                <a:off x="449557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64" name="Line 92"/>
              <p:cNvSpPr/>
              <p:nvPr/>
            </p:nvSpPr>
            <p:spPr>
              <a:xfrm rot="5399996" flipV="1">
                <a:off x="4495579" y="54783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65" name="Line 93"/>
              <p:cNvSpPr/>
              <p:nvPr/>
            </p:nvSpPr>
            <p:spPr>
              <a:xfrm rot="5399996" flipV="1">
                <a:off x="4495579" y="55196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66" name="Line 94"/>
              <p:cNvSpPr/>
              <p:nvPr/>
            </p:nvSpPr>
            <p:spPr>
              <a:xfrm rot="5399996" flipV="1">
                <a:off x="4495579" y="555615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67" name="Text Box 95"/>
              <p:cNvSpPr txBox="1"/>
              <p:nvPr/>
            </p:nvSpPr>
            <p:spPr>
              <a:xfrm>
                <a:off x="4513048" y="5302148"/>
                <a:ext cx="463545" cy="466728"/>
              </a:xfrm>
              <a:prstGeom prst="rect">
                <a:avLst/>
              </a:prstGeom>
              <a:gradFill>
                <a:gsLst>
                  <a:gs pos="0">
                    <a:srgbClr val="17375E"/>
                  </a:gs>
                  <a:gs pos="100000">
                    <a:srgbClr val="8EB4E3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>
                  <a:spcBef>
                    <a:spcPts val="400"/>
                  </a:spcBef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1">
                    <a:solidFill>
                      <a:srgbClr val="FFFFFF"/>
                    </a:solidFill>
                    <a:latin typeface="Calibri"/>
                  </a:rPr>
                  <a:t>FPGA</a:t>
                </a:r>
              </a:p>
            </p:txBody>
          </p:sp>
          <p:sp>
            <p:nvSpPr>
              <p:cNvPr id="668" name="Line 96"/>
              <p:cNvSpPr/>
              <p:nvPr/>
            </p:nvSpPr>
            <p:spPr>
              <a:xfrm rot="5399996" flipV="1">
                <a:off x="4995646" y="54767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69" name="Line 97"/>
              <p:cNvSpPr/>
              <p:nvPr/>
            </p:nvSpPr>
            <p:spPr>
              <a:xfrm rot="5399996" flipV="1">
                <a:off x="4995646" y="551805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70" name="Line 98"/>
              <p:cNvSpPr/>
              <p:nvPr/>
            </p:nvSpPr>
            <p:spPr>
              <a:xfrm rot="5399996" flipV="1">
                <a:off x="4493997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71" name="Line 99"/>
              <p:cNvSpPr/>
              <p:nvPr/>
            </p:nvSpPr>
            <p:spPr>
              <a:xfrm rot="5399996" flipV="1">
                <a:off x="4493997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72" name="Line 100"/>
              <p:cNvSpPr/>
              <p:nvPr/>
            </p:nvSpPr>
            <p:spPr>
              <a:xfrm flipV="1">
                <a:off x="4540032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73" name="Line 101"/>
              <p:cNvSpPr/>
              <p:nvPr/>
            </p:nvSpPr>
            <p:spPr>
              <a:xfrm flipV="1">
                <a:off x="4581308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74" name="Line 102"/>
              <p:cNvSpPr/>
              <p:nvPr/>
            </p:nvSpPr>
            <p:spPr>
              <a:xfrm flipV="1">
                <a:off x="4706718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75" name="Line 103"/>
              <p:cNvSpPr/>
              <p:nvPr/>
            </p:nvSpPr>
            <p:spPr>
              <a:xfrm flipV="1">
                <a:off x="4747994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76" name="Line 105"/>
              <p:cNvSpPr/>
              <p:nvPr/>
            </p:nvSpPr>
            <p:spPr>
              <a:xfrm rot="5399996" flipV="1">
                <a:off x="499881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77" name="Line 106"/>
              <p:cNvSpPr/>
              <p:nvPr/>
            </p:nvSpPr>
            <p:spPr>
              <a:xfrm rot="5399996" flipV="1">
                <a:off x="499881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78" name="Line 107"/>
              <p:cNvSpPr/>
              <p:nvPr/>
            </p:nvSpPr>
            <p:spPr>
              <a:xfrm rot="5399996" flipV="1">
                <a:off x="5000410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79" name="Line 108"/>
              <p:cNvSpPr/>
              <p:nvPr/>
            </p:nvSpPr>
            <p:spPr>
              <a:xfrm rot="5399996" flipV="1">
                <a:off x="5000410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80" name="Line 109"/>
              <p:cNvSpPr/>
              <p:nvPr/>
            </p:nvSpPr>
            <p:spPr>
              <a:xfrm rot="5399996" flipV="1">
                <a:off x="4493997" y="567680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81" name="Line 110"/>
              <p:cNvSpPr/>
              <p:nvPr/>
            </p:nvSpPr>
            <p:spPr>
              <a:xfrm rot="5399996" flipV="1">
                <a:off x="4493997" y="571807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82" name="Line 111"/>
              <p:cNvSpPr/>
              <p:nvPr/>
            </p:nvSpPr>
            <p:spPr>
              <a:xfrm rot="5399996" flipV="1">
                <a:off x="4495579" y="559424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83" name="Line 112"/>
              <p:cNvSpPr/>
              <p:nvPr/>
            </p:nvSpPr>
            <p:spPr>
              <a:xfrm rot="5399996" flipV="1">
                <a:off x="4495579" y="563552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84" name="Line 113"/>
              <p:cNvSpPr/>
              <p:nvPr/>
            </p:nvSpPr>
            <p:spPr>
              <a:xfrm flipV="1">
                <a:off x="4624175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85" name="Line 114"/>
              <p:cNvSpPr/>
              <p:nvPr/>
            </p:nvSpPr>
            <p:spPr>
              <a:xfrm flipV="1">
                <a:off x="466545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86" name="Line 115"/>
              <p:cNvSpPr/>
              <p:nvPr/>
            </p:nvSpPr>
            <p:spPr>
              <a:xfrm flipV="1">
                <a:off x="454162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87" name="Line 116"/>
              <p:cNvSpPr/>
              <p:nvPr/>
            </p:nvSpPr>
            <p:spPr>
              <a:xfrm flipV="1">
                <a:off x="458289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88" name="Line 117"/>
              <p:cNvSpPr/>
              <p:nvPr/>
            </p:nvSpPr>
            <p:spPr>
              <a:xfrm flipV="1">
                <a:off x="490516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89" name="Line 118"/>
              <p:cNvSpPr/>
              <p:nvPr/>
            </p:nvSpPr>
            <p:spPr>
              <a:xfrm flipV="1">
                <a:off x="494643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90" name="Line 119"/>
              <p:cNvSpPr/>
              <p:nvPr/>
            </p:nvSpPr>
            <p:spPr>
              <a:xfrm flipV="1">
                <a:off x="4822609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91" name="Line 120"/>
              <p:cNvSpPr/>
              <p:nvPr/>
            </p:nvSpPr>
            <p:spPr>
              <a:xfrm flipV="1">
                <a:off x="486388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92" name="Rectangle 70"/>
              <p:cNvSpPr/>
              <p:nvPr/>
            </p:nvSpPr>
            <p:spPr>
              <a:xfrm>
                <a:off x="4193484" y="550852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93" name="Rectangle 70"/>
              <p:cNvSpPr/>
              <p:nvPr/>
            </p:nvSpPr>
            <p:spPr>
              <a:xfrm>
                <a:off x="4107201" y="550928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94" name="Rectangle 72"/>
              <p:cNvSpPr/>
              <p:nvPr/>
            </p:nvSpPr>
            <p:spPr>
              <a:xfrm>
                <a:off x="4123651" y="5116890"/>
                <a:ext cx="140890" cy="220845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95" name="Rectangle 68"/>
              <p:cNvSpPr/>
              <p:nvPr/>
            </p:nvSpPr>
            <p:spPr>
              <a:xfrm>
                <a:off x="4154274" y="5013225"/>
                <a:ext cx="36511" cy="100806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sp>
          <p:nvSpPr>
            <p:cNvPr id="636" name="Rectangle 70"/>
            <p:cNvSpPr/>
            <p:nvPr/>
          </p:nvSpPr>
          <p:spPr>
            <a:xfrm>
              <a:off x="4550608" y="357737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37" name="Rectangle 70"/>
            <p:cNvSpPr/>
            <p:nvPr/>
          </p:nvSpPr>
          <p:spPr>
            <a:xfrm>
              <a:off x="4464325" y="357813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38" name="Rectangle 70"/>
            <p:cNvSpPr/>
            <p:nvPr/>
          </p:nvSpPr>
          <p:spPr>
            <a:xfrm>
              <a:off x="4550608" y="366958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39" name="Rectangle 70"/>
            <p:cNvSpPr/>
            <p:nvPr/>
          </p:nvSpPr>
          <p:spPr>
            <a:xfrm>
              <a:off x="4464325" y="367034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40" name="Rectangle 70"/>
            <p:cNvSpPr/>
            <p:nvPr/>
          </p:nvSpPr>
          <p:spPr>
            <a:xfrm>
              <a:off x="4552681" y="376348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41" name="Rectangle 70"/>
            <p:cNvSpPr/>
            <p:nvPr/>
          </p:nvSpPr>
          <p:spPr>
            <a:xfrm>
              <a:off x="4466398" y="376424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</p:grpSp>
      <p:cxnSp>
        <p:nvCxnSpPr>
          <p:cNvPr id="614" name="Gewinkelte Verbindung 73"/>
          <p:cNvCxnSpPr>
            <a:cxnSpLocks noChangeShapeType="1"/>
          </p:cNvCxnSpPr>
          <p:nvPr/>
        </p:nvCxnSpPr>
        <p:spPr bwMode="auto">
          <a:xfrm flipV="1">
            <a:off x="2071016" y="1607202"/>
            <a:ext cx="700881" cy="35881"/>
          </a:xfrm>
          <a:prstGeom prst="bentConnector3">
            <a:avLst>
              <a:gd name="adj1" fmla="val 48981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5" name="Gewinkelte Verbindung 73"/>
          <p:cNvCxnSpPr>
            <a:cxnSpLocks noChangeShapeType="1"/>
            <a:stCxn id="703" idx="3"/>
          </p:cNvCxnSpPr>
          <p:nvPr/>
        </p:nvCxnSpPr>
        <p:spPr bwMode="auto">
          <a:xfrm>
            <a:off x="2070986" y="1764508"/>
            <a:ext cx="705061" cy="42512"/>
          </a:xfrm>
          <a:prstGeom prst="bentConnector3">
            <a:avLst>
              <a:gd name="adj1" fmla="val 48649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6" name="Gewinkelte Verbindung 73"/>
          <p:cNvCxnSpPr>
            <a:cxnSpLocks noChangeShapeType="1"/>
            <a:stCxn id="704" idx="3"/>
            <a:endCxn id="641" idx="1"/>
          </p:cNvCxnSpPr>
          <p:nvPr/>
        </p:nvCxnSpPr>
        <p:spPr bwMode="auto">
          <a:xfrm>
            <a:off x="2073351" y="1831174"/>
            <a:ext cx="700609" cy="55462"/>
          </a:xfrm>
          <a:prstGeom prst="bentConnector3">
            <a:avLst>
              <a:gd name="adj1" fmla="val 38784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7" name="Gewinkelte Verbindung 73"/>
          <p:cNvCxnSpPr>
            <a:cxnSpLocks noChangeShapeType="1"/>
            <a:stCxn id="703" idx="1"/>
            <a:endCxn id="637" idx="1"/>
          </p:cNvCxnSpPr>
          <p:nvPr/>
        </p:nvCxnSpPr>
        <p:spPr bwMode="auto">
          <a:xfrm rot="10800000" flipH="1">
            <a:off x="2025266" y="1700520"/>
            <a:ext cx="746620" cy="63988"/>
          </a:xfrm>
          <a:prstGeom prst="bentConnector3">
            <a:avLst>
              <a:gd name="adj1" fmla="val -30299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19" name="Gruppieren 10"/>
          <p:cNvGrpSpPr>
            <a:grpSpLocks/>
          </p:cNvGrpSpPr>
          <p:nvPr/>
        </p:nvGrpSpPr>
        <p:grpSpPr bwMode="auto">
          <a:xfrm>
            <a:off x="1674515" y="1610115"/>
            <a:ext cx="396501" cy="268915"/>
            <a:chOff x="557213" y="4166059"/>
            <a:chExt cx="1013832" cy="576262"/>
          </a:xfrm>
        </p:grpSpPr>
        <p:sp>
          <p:nvSpPr>
            <p:cNvPr id="632" name="Rectangle 5"/>
            <p:cNvSpPr>
              <a:spLocks noChangeArrowheads="1"/>
            </p:cNvSpPr>
            <p:nvPr/>
          </p:nvSpPr>
          <p:spPr bwMode="auto">
            <a:xfrm>
              <a:off x="879475" y="4166059"/>
              <a:ext cx="574674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</p:txBody>
        </p:sp>
        <p:sp>
          <p:nvSpPr>
            <p:cNvPr id="633" name="Rectangle 48"/>
            <p:cNvSpPr>
              <a:spLocks noChangeArrowheads="1"/>
            </p:cNvSpPr>
            <p:nvPr/>
          </p:nvSpPr>
          <p:spPr bwMode="auto">
            <a:xfrm>
              <a:off x="1454144" y="4180336"/>
              <a:ext cx="116901" cy="10253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634" name="Rectangle 5"/>
            <p:cNvSpPr>
              <a:spLocks noChangeArrowheads="1"/>
            </p:cNvSpPr>
            <p:nvPr/>
          </p:nvSpPr>
          <p:spPr bwMode="auto">
            <a:xfrm>
              <a:off x="557213" y="4251784"/>
              <a:ext cx="323850" cy="411161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702" name="Rectangle 48"/>
          <p:cNvSpPr>
            <a:spLocks noChangeArrowheads="1"/>
          </p:cNvSpPr>
          <p:nvPr/>
        </p:nvSpPr>
        <p:spPr bwMode="auto">
          <a:xfrm>
            <a:off x="2025281" y="1678681"/>
            <a:ext cx="45719" cy="47847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703" name="Rectangle 48"/>
          <p:cNvSpPr>
            <a:spLocks noChangeArrowheads="1"/>
          </p:cNvSpPr>
          <p:nvPr/>
        </p:nvSpPr>
        <p:spPr bwMode="auto">
          <a:xfrm>
            <a:off x="2025267" y="1740585"/>
            <a:ext cx="45719" cy="47847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704" name="Rectangle 48"/>
          <p:cNvSpPr>
            <a:spLocks noChangeArrowheads="1"/>
          </p:cNvSpPr>
          <p:nvPr/>
        </p:nvSpPr>
        <p:spPr bwMode="auto">
          <a:xfrm>
            <a:off x="2027632" y="1807251"/>
            <a:ext cx="45719" cy="47847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grpSp>
        <p:nvGrpSpPr>
          <p:cNvPr id="713" name="Gruppieren 712"/>
          <p:cNvGrpSpPr/>
          <p:nvPr/>
        </p:nvGrpSpPr>
        <p:grpSpPr>
          <a:xfrm>
            <a:off x="2683269" y="2302004"/>
            <a:ext cx="1512883" cy="1008061"/>
            <a:chOff x="4366942" y="2986368"/>
            <a:chExt cx="1512883" cy="1008061"/>
          </a:xfrm>
        </p:grpSpPr>
        <p:grpSp>
          <p:nvGrpSpPr>
            <p:cNvPr id="714" name="Gruppieren 10"/>
            <p:cNvGrpSpPr/>
            <p:nvPr/>
          </p:nvGrpSpPr>
          <p:grpSpPr>
            <a:xfrm>
              <a:off x="4366942" y="2986368"/>
              <a:ext cx="1512883" cy="1008061"/>
              <a:chOff x="4009808" y="5013225"/>
              <a:chExt cx="1512883" cy="1008061"/>
            </a:xfrm>
          </p:grpSpPr>
          <p:sp>
            <p:nvSpPr>
              <p:cNvPr id="721" name="Rectangle 64"/>
              <p:cNvSpPr/>
              <p:nvPr/>
            </p:nvSpPr>
            <p:spPr>
              <a:xfrm>
                <a:off x="4225707" y="5086249"/>
                <a:ext cx="1296984" cy="863595"/>
              </a:xfrm>
              <a:prstGeom prst="rect">
                <a:avLst/>
              </a:prstGeom>
              <a:gradFill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22" name="Rectangle 65"/>
              <p:cNvSpPr/>
              <p:nvPr/>
            </p:nvSpPr>
            <p:spPr>
              <a:xfrm>
                <a:off x="4441606" y="5949854"/>
                <a:ext cx="73023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23" name="Rectangle 66"/>
              <p:cNvSpPr/>
              <p:nvPr/>
            </p:nvSpPr>
            <p:spPr>
              <a:xfrm>
                <a:off x="4586072" y="5949854"/>
                <a:ext cx="360365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24" name="Rectangle 69"/>
              <p:cNvSpPr/>
              <p:nvPr/>
            </p:nvSpPr>
            <p:spPr>
              <a:xfrm>
                <a:off x="4009808" y="5013225"/>
                <a:ext cx="144466" cy="3651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25" name="Rectangle 72"/>
              <p:cNvSpPr/>
              <p:nvPr/>
            </p:nvSpPr>
            <p:spPr>
              <a:xfrm>
                <a:off x="4370173" y="5048155"/>
                <a:ext cx="360365" cy="71432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26" name="Line 75"/>
              <p:cNvSpPr/>
              <p:nvPr/>
            </p:nvSpPr>
            <p:spPr>
              <a:xfrm flipV="1">
                <a:off x="461941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27" name="Line 76"/>
              <p:cNvSpPr/>
              <p:nvPr/>
            </p:nvSpPr>
            <p:spPr>
              <a:xfrm flipV="1">
                <a:off x="466068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28" name="Line 77"/>
              <p:cNvSpPr/>
              <p:nvPr/>
            </p:nvSpPr>
            <p:spPr>
              <a:xfrm flipV="1">
                <a:off x="470354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29" name="Line 78"/>
              <p:cNvSpPr/>
              <p:nvPr/>
            </p:nvSpPr>
            <p:spPr>
              <a:xfrm flipV="1">
                <a:off x="474482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30" name="Line 79"/>
              <p:cNvSpPr/>
              <p:nvPr/>
            </p:nvSpPr>
            <p:spPr>
              <a:xfrm flipV="1">
                <a:off x="4781333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31" name="Line 80"/>
              <p:cNvSpPr/>
              <p:nvPr/>
            </p:nvSpPr>
            <p:spPr>
              <a:xfrm flipV="1">
                <a:off x="4789270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32" name="Line 81"/>
              <p:cNvSpPr/>
              <p:nvPr/>
            </p:nvSpPr>
            <p:spPr>
              <a:xfrm flipV="1">
                <a:off x="4830546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33" name="Line 82"/>
              <p:cNvSpPr/>
              <p:nvPr/>
            </p:nvSpPr>
            <p:spPr>
              <a:xfrm flipV="1">
                <a:off x="487341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34" name="Line 83"/>
              <p:cNvSpPr/>
              <p:nvPr/>
            </p:nvSpPr>
            <p:spPr>
              <a:xfrm flipV="1">
                <a:off x="491468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35" name="Line 84"/>
              <p:cNvSpPr/>
              <p:nvPr/>
            </p:nvSpPr>
            <p:spPr>
              <a:xfrm flipV="1">
                <a:off x="495120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36" name="Line 85"/>
              <p:cNvSpPr/>
              <p:nvPr/>
            </p:nvSpPr>
            <p:spPr>
              <a:xfrm rot="5399996" flipV="1">
                <a:off x="4994055" y="555932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37" name="Line 86"/>
              <p:cNvSpPr/>
              <p:nvPr/>
            </p:nvSpPr>
            <p:spPr>
              <a:xfrm rot="5399996" flipV="1">
                <a:off x="4994055" y="560060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38" name="Line 87"/>
              <p:cNvSpPr/>
              <p:nvPr/>
            </p:nvSpPr>
            <p:spPr>
              <a:xfrm rot="5399996" flipV="1">
                <a:off x="4994055" y="5643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39" name="Line 88"/>
              <p:cNvSpPr/>
              <p:nvPr/>
            </p:nvSpPr>
            <p:spPr>
              <a:xfrm rot="5399996" flipV="1">
                <a:off x="4994055" y="568473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40" name="Line 89"/>
              <p:cNvSpPr/>
              <p:nvPr/>
            </p:nvSpPr>
            <p:spPr>
              <a:xfrm rot="5399996" flipV="1">
                <a:off x="4994055" y="572125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41" name="Line 90"/>
              <p:cNvSpPr/>
              <p:nvPr/>
            </p:nvSpPr>
            <p:spPr>
              <a:xfrm rot="5399996" flipV="1">
                <a:off x="449557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42" name="Line 91"/>
              <p:cNvSpPr/>
              <p:nvPr/>
            </p:nvSpPr>
            <p:spPr>
              <a:xfrm rot="5399996" flipV="1">
                <a:off x="449557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43" name="Line 92"/>
              <p:cNvSpPr/>
              <p:nvPr/>
            </p:nvSpPr>
            <p:spPr>
              <a:xfrm rot="5399996" flipV="1">
                <a:off x="4495579" y="54783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44" name="Line 93"/>
              <p:cNvSpPr/>
              <p:nvPr/>
            </p:nvSpPr>
            <p:spPr>
              <a:xfrm rot="5399996" flipV="1">
                <a:off x="4495579" y="55196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45" name="Line 94"/>
              <p:cNvSpPr/>
              <p:nvPr/>
            </p:nvSpPr>
            <p:spPr>
              <a:xfrm rot="5399996" flipV="1">
                <a:off x="4495579" y="555615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46" name="Text Box 95"/>
              <p:cNvSpPr txBox="1"/>
              <p:nvPr/>
            </p:nvSpPr>
            <p:spPr>
              <a:xfrm>
                <a:off x="4513048" y="5302148"/>
                <a:ext cx="463545" cy="466728"/>
              </a:xfrm>
              <a:prstGeom prst="rect">
                <a:avLst/>
              </a:prstGeom>
              <a:gradFill>
                <a:gsLst>
                  <a:gs pos="0">
                    <a:srgbClr val="17375E"/>
                  </a:gs>
                  <a:gs pos="100000">
                    <a:srgbClr val="8EB4E3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>
                  <a:spcBef>
                    <a:spcPts val="400"/>
                  </a:spcBef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1">
                    <a:solidFill>
                      <a:srgbClr val="FFFFFF"/>
                    </a:solidFill>
                    <a:latin typeface="Calibri"/>
                  </a:rPr>
                  <a:t>FPGA</a:t>
                </a:r>
              </a:p>
            </p:txBody>
          </p:sp>
          <p:sp>
            <p:nvSpPr>
              <p:cNvPr id="747" name="Line 96"/>
              <p:cNvSpPr/>
              <p:nvPr/>
            </p:nvSpPr>
            <p:spPr>
              <a:xfrm rot="5399996" flipV="1">
                <a:off x="4995646" y="54767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48" name="Line 97"/>
              <p:cNvSpPr/>
              <p:nvPr/>
            </p:nvSpPr>
            <p:spPr>
              <a:xfrm rot="5399996" flipV="1">
                <a:off x="4995646" y="551805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49" name="Line 98"/>
              <p:cNvSpPr/>
              <p:nvPr/>
            </p:nvSpPr>
            <p:spPr>
              <a:xfrm rot="5399996" flipV="1">
                <a:off x="4493997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50" name="Line 99"/>
              <p:cNvSpPr/>
              <p:nvPr/>
            </p:nvSpPr>
            <p:spPr>
              <a:xfrm rot="5399996" flipV="1">
                <a:off x="4493997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51" name="Line 100"/>
              <p:cNvSpPr/>
              <p:nvPr/>
            </p:nvSpPr>
            <p:spPr>
              <a:xfrm flipV="1">
                <a:off x="4540032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52" name="Line 101"/>
              <p:cNvSpPr/>
              <p:nvPr/>
            </p:nvSpPr>
            <p:spPr>
              <a:xfrm flipV="1">
                <a:off x="4581308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53" name="Line 102"/>
              <p:cNvSpPr/>
              <p:nvPr/>
            </p:nvSpPr>
            <p:spPr>
              <a:xfrm flipV="1">
                <a:off x="4706718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54" name="Line 103"/>
              <p:cNvSpPr/>
              <p:nvPr/>
            </p:nvSpPr>
            <p:spPr>
              <a:xfrm flipV="1">
                <a:off x="4747994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55" name="Line 105"/>
              <p:cNvSpPr/>
              <p:nvPr/>
            </p:nvSpPr>
            <p:spPr>
              <a:xfrm rot="5399996" flipV="1">
                <a:off x="499881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56" name="Line 106"/>
              <p:cNvSpPr/>
              <p:nvPr/>
            </p:nvSpPr>
            <p:spPr>
              <a:xfrm rot="5399996" flipV="1">
                <a:off x="499881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57" name="Line 107"/>
              <p:cNvSpPr/>
              <p:nvPr/>
            </p:nvSpPr>
            <p:spPr>
              <a:xfrm rot="5399996" flipV="1">
                <a:off x="5000410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58" name="Line 108"/>
              <p:cNvSpPr/>
              <p:nvPr/>
            </p:nvSpPr>
            <p:spPr>
              <a:xfrm rot="5399996" flipV="1">
                <a:off x="5000410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59" name="Line 109"/>
              <p:cNvSpPr/>
              <p:nvPr/>
            </p:nvSpPr>
            <p:spPr>
              <a:xfrm rot="5399996" flipV="1">
                <a:off x="4493997" y="567680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60" name="Line 110"/>
              <p:cNvSpPr/>
              <p:nvPr/>
            </p:nvSpPr>
            <p:spPr>
              <a:xfrm rot="5399996" flipV="1">
                <a:off x="4493997" y="571807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61" name="Line 111"/>
              <p:cNvSpPr/>
              <p:nvPr/>
            </p:nvSpPr>
            <p:spPr>
              <a:xfrm rot="5399996" flipV="1">
                <a:off x="4495579" y="559424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62" name="Line 112"/>
              <p:cNvSpPr/>
              <p:nvPr/>
            </p:nvSpPr>
            <p:spPr>
              <a:xfrm rot="5399996" flipV="1">
                <a:off x="4495579" y="563552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63" name="Line 113"/>
              <p:cNvSpPr/>
              <p:nvPr/>
            </p:nvSpPr>
            <p:spPr>
              <a:xfrm flipV="1">
                <a:off x="4624175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64" name="Line 114"/>
              <p:cNvSpPr/>
              <p:nvPr/>
            </p:nvSpPr>
            <p:spPr>
              <a:xfrm flipV="1">
                <a:off x="466545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65" name="Line 115"/>
              <p:cNvSpPr/>
              <p:nvPr/>
            </p:nvSpPr>
            <p:spPr>
              <a:xfrm flipV="1">
                <a:off x="454162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66" name="Line 116"/>
              <p:cNvSpPr/>
              <p:nvPr/>
            </p:nvSpPr>
            <p:spPr>
              <a:xfrm flipV="1">
                <a:off x="458289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67" name="Line 117"/>
              <p:cNvSpPr/>
              <p:nvPr/>
            </p:nvSpPr>
            <p:spPr>
              <a:xfrm flipV="1">
                <a:off x="490516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68" name="Line 118"/>
              <p:cNvSpPr/>
              <p:nvPr/>
            </p:nvSpPr>
            <p:spPr>
              <a:xfrm flipV="1">
                <a:off x="494643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69" name="Line 119"/>
              <p:cNvSpPr/>
              <p:nvPr/>
            </p:nvSpPr>
            <p:spPr>
              <a:xfrm flipV="1">
                <a:off x="4822609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70" name="Line 120"/>
              <p:cNvSpPr/>
              <p:nvPr/>
            </p:nvSpPr>
            <p:spPr>
              <a:xfrm flipV="1">
                <a:off x="486388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71" name="Rectangle 70"/>
              <p:cNvSpPr/>
              <p:nvPr/>
            </p:nvSpPr>
            <p:spPr>
              <a:xfrm>
                <a:off x="4193484" y="550852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72" name="Rectangle 70"/>
              <p:cNvSpPr/>
              <p:nvPr/>
            </p:nvSpPr>
            <p:spPr>
              <a:xfrm>
                <a:off x="4107201" y="550928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73" name="Rectangle 72"/>
              <p:cNvSpPr/>
              <p:nvPr/>
            </p:nvSpPr>
            <p:spPr>
              <a:xfrm>
                <a:off x="4123651" y="5116890"/>
                <a:ext cx="140890" cy="220845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74" name="Rectangle 68"/>
              <p:cNvSpPr/>
              <p:nvPr/>
            </p:nvSpPr>
            <p:spPr>
              <a:xfrm>
                <a:off x="4154274" y="5013225"/>
                <a:ext cx="36511" cy="100806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sp>
          <p:nvSpPr>
            <p:cNvPr id="715" name="Rectangle 70"/>
            <p:cNvSpPr/>
            <p:nvPr/>
          </p:nvSpPr>
          <p:spPr>
            <a:xfrm>
              <a:off x="4550608" y="357737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16" name="Rectangle 70"/>
            <p:cNvSpPr/>
            <p:nvPr/>
          </p:nvSpPr>
          <p:spPr>
            <a:xfrm>
              <a:off x="4464325" y="357813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17" name="Rectangle 70"/>
            <p:cNvSpPr/>
            <p:nvPr/>
          </p:nvSpPr>
          <p:spPr>
            <a:xfrm>
              <a:off x="4550608" y="366958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18" name="Rectangle 70"/>
            <p:cNvSpPr/>
            <p:nvPr/>
          </p:nvSpPr>
          <p:spPr>
            <a:xfrm>
              <a:off x="4464325" y="367034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19" name="Rectangle 70"/>
            <p:cNvSpPr/>
            <p:nvPr/>
          </p:nvSpPr>
          <p:spPr>
            <a:xfrm>
              <a:off x="4552681" y="376348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20" name="Rectangle 70"/>
            <p:cNvSpPr/>
            <p:nvPr/>
          </p:nvSpPr>
          <p:spPr>
            <a:xfrm>
              <a:off x="4466398" y="376424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</p:grpSp>
      <p:cxnSp>
        <p:nvCxnSpPr>
          <p:cNvPr id="778" name="Gewinkelte Verbindung 73"/>
          <p:cNvCxnSpPr>
            <a:cxnSpLocks noChangeShapeType="1"/>
          </p:cNvCxnSpPr>
          <p:nvPr/>
        </p:nvCxnSpPr>
        <p:spPr bwMode="auto">
          <a:xfrm flipV="1">
            <a:off x="2036443" y="2922899"/>
            <a:ext cx="746588" cy="5952"/>
          </a:xfrm>
          <a:prstGeom prst="bentConnector3">
            <a:avLst>
              <a:gd name="adj1" fmla="val -12514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866" name="Gruppieren 865"/>
          <p:cNvGrpSpPr/>
          <p:nvPr/>
        </p:nvGrpSpPr>
        <p:grpSpPr>
          <a:xfrm>
            <a:off x="1673755" y="2756294"/>
            <a:ext cx="396501" cy="268915"/>
            <a:chOff x="159279" y="2756293"/>
            <a:chExt cx="396501" cy="268915"/>
          </a:xfrm>
        </p:grpSpPr>
        <p:grpSp>
          <p:nvGrpSpPr>
            <p:cNvPr id="779" name="Gruppieren 10"/>
            <p:cNvGrpSpPr>
              <a:grpSpLocks/>
            </p:cNvGrpSpPr>
            <p:nvPr/>
          </p:nvGrpSpPr>
          <p:grpSpPr bwMode="auto">
            <a:xfrm>
              <a:off x="159279" y="2756293"/>
              <a:ext cx="396501" cy="268915"/>
              <a:chOff x="557213" y="4084415"/>
              <a:chExt cx="1013832" cy="576262"/>
            </a:xfrm>
          </p:grpSpPr>
          <p:sp>
            <p:nvSpPr>
              <p:cNvPr id="780" name="Rectangle 5"/>
              <p:cNvSpPr>
                <a:spLocks noChangeArrowheads="1"/>
              </p:cNvSpPr>
              <p:nvPr/>
            </p:nvSpPr>
            <p:spPr bwMode="auto">
              <a:xfrm>
                <a:off x="879475" y="4084415"/>
                <a:ext cx="574674" cy="57626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54000" tIns="36000" rIns="36000" bIns="36000" anchor="ctr"/>
              <a:lstStyle/>
              <a:p>
                <a:pPr>
                  <a:defRPr/>
                </a:pPr>
                <a:endParaRPr lang="en-US" sz="800" dirty="0"/>
              </a:p>
              <a:p>
                <a:pPr>
                  <a:defRPr/>
                </a:pPr>
                <a:endParaRPr lang="en-US" sz="800" dirty="0"/>
              </a:p>
            </p:txBody>
          </p:sp>
          <p:sp>
            <p:nvSpPr>
              <p:cNvPr id="781" name="Rectangle 48"/>
              <p:cNvSpPr>
                <a:spLocks noChangeArrowheads="1"/>
              </p:cNvSpPr>
              <p:nvPr/>
            </p:nvSpPr>
            <p:spPr bwMode="auto">
              <a:xfrm>
                <a:off x="1454144" y="4185438"/>
                <a:ext cx="116901" cy="10253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782" name="Rectangle 5"/>
              <p:cNvSpPr>
                <a:spLocks noChangeArrowheads="1"/>
              </p:cNvSpPr>
              <p:nvPr/>
            </p:nvSpPr>
            <p:spPr bwMode="auto">
              <a:xfrm>
                <a:off x="557213" y="4170140"/>
                <a:ext cx="323850" cy="411161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</p:grpSp>
        <p:sp>
          <p:nvSpPr>
            <p:cNvPr id="783" name="Rectangle 48"/>
            <p:cNvSpPr>
              <a:spLocks noChangeArrowheads="1"/>
            </p:cNvSpPr>
            <p:nvPr/>
          </p:nvSpPr>
          <p:spPr bwMode="auto">
            <a:xfrm>
              <a:off x="510045" y="2896297"/>
              <a:ext cx="45719" cy="47847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786" name="Gruppieren 785"/>
          <p:cNvGrpSpPr/>
          <p:nvPr/>
        </p:nvGrpSpPr>
        <p:grpSpPr>
          <a:xfrm>
            <a:off x="2689112" y="3530438"/>
            <a:ext cx="1512883" cy="1008061"/>
            <a:chOff x="4366942" y="2986368"/>
            <a:chExt cx="1512883" cy="1008061"/>
          </a:xfrm>
        </p:grpSpPr>
        <p:grpSp>
          <p:nvGrpSpPr>
            <p:cNvPr id="787" name="Gruppieren 10"/>
            <p:cNvGrpSpPr/>
            <p:nvPr/>
          </p:nvGrpSpPr>
          <p:grpSpPr>
            <a:xfrm>
              <a:off x="4366942" y="2986368"/>
              <a:ext cx="1512883" cy="1008061"/>
              <a:chOff x="4009808" y="5013225"/>
              <a:chExt cx="1512883" cy="1008061"/>
            </a:xfrm>
          </p:grpSpPr>
          <p:sp>
            <p:nvSpPr>
              <p:cNvPr id="794" name="Rectangle 64"/>
              <p:cNvSpPr/>
              <p:nvPr/>
            </p:nvSpPr>
            <p:spPr>
              <a:xfrm>
                <a:off x="4225707" y="5086249"/>
                <a:ext cx="1296984" cy="863595"/>
              </a:xfrm>
              <a:prstGeom prst="rect">
                <a:avLst/>
              </a:prstGeom>
              <a:gradFill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95" name="Rectangle 65"/>
              <p:cNvSpPr/>
              <p:nvPr/>
            </p:nvSpPr>
            <p:spPr>
              <a:xfrm>
                <a:off x="4441606" y="5949854"/>
                <a:ext cx="73023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96" name="Rectangle 66"/>
              <p:cNvSpPr/>
              <p:nvPr/>
            </p:nvSpPr>
            <p:spPr>
              <a:xfrm>
                <a:off x="4586072" y="5949854"/>
                <a:ext cx="360365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97" name="Rectangle 69"/>
              <p:cNvSpPr/>
              <p:nvPr/>
            </p:nvSpPr>
            <p:spPr>
              <a:xfrm>
                <a:off x="4009808" y="5013225"/>
                <a:ext cx="144466" cy="3651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98" name="Rectangle 72"/>
              <p:cNvSpPr/>
              <p:nvPr/>
            </p:nvSpPr>
            <p:spPr>
              <a:xfrm>
                <a:off x="4370173" y="5048155"/>
                <a:ext cx="360365" cy="71432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99" name="Line 75"/>
              <p:cNvSpPr/>
              <p:nvPr/>
            </p:nvSpPr>
            <p:spPr>
              <a:xfrm flipV="1">
                <a:off x="461941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00" name="Line 76"/>
              <p:cNvSpPr/>
              <p:nvPr/>
            </p:nvSpPr>
            <p:spPr>
              <a:xfrm flipV="1">
                <a:off x="466068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01" name="Line 77"/>
              <p:cNvSpPr/>
              <p:nvPr/>
            </p:nvSpPr>
            <p:spPr>
              <a:xfrm flipV="1">
                <a:off x="470354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02" name="Line 78"/>
              <p:cNvSpPr/>
              <p:nvPr/>
            </p:nvSpPr>
            <p:spPr>
              <a:xfrm flipV="1">
                <a:off x="474482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03" name="Line 79"/>
              <p:cNvSpPr/>
              <p:nvPr/>
            </p:nvSpPr>
            <p:spPr>
              <a:xfrm flipV="1">
                <a:off x="4781333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04" name="Line 80"/>
              <p:cNvSpPr/>
              <p:nvPr/>
            </p:nvSpPr>
            <p:spPr>
              <a:xfrm flipV="1">
                <a:off x="4789270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05" name="Line 81"/>
              <p:cNvSpPr/>
              <p:nvPr/>
            </p:nvSpPr>
            <p:spPr>
              <a:xfrm flipV="1">
                <a:off x="4830546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06" name="Line 82"/>
              <p:cNvSpPr/>
              <p:nvPr/>
            </p:nvSpPr>
            <p:spPr>
              <a:xfrm flipV="1">
                <a:off x="487341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07" name="Line 83"/>
              <p:cNvSpPr/>
              <p:nvPr/>
            </p:nvSpPr>
            <p:spPr>
              <a:xfrm flipV="1">
                <a:off x="491468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08" name="Line 84"/>
              <p:cNvSpPr/>
              <p:nvPr/>
            </p:nvSpPr>
            <p:spPr>
              <a:xfrm flipV="1">
                <a:off x="495120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09" name="Line 85"/>
              <p:cNvSpPr/>
              <p:nvPr/>
            </p:nvSpPr>
            <p:spPr>
              <a:xfrm rot="5399996" flipV="1">
                <a:off x="4994055" y="555932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10" name="Line 86"/>
              <p:cNvSpPr/>
              <p:nvPr/>
            </p:nvSpPr>
            <p:spPr>
              <a:xfrm rot="5399996" flipV="1">
                <a:off x="4994055" y="560060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11" name="Line 87"/>
              <p:cNvSpPr/>
              <p:nvPr/>
            </p:nvSpPr>
            <p:spPr>
              <a:xfrm rot="5399996" flipV="1">
                <a:off x="4994055" y="5643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12" name="Line 88"/>
              <p:cNvSpPr/>
              <p:nvPr/>
            </p:nvSpPr>
            <p:spPr>
              <a:xfrm rot="5399996" flipV="1">
                <a:off x="4994055" y="568473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13" name="Line 89"/>
              <p:cNvSpPr/>
              <p:nvPr/>
            </p:nvSpPr>
            <p:spPr>
              <a:xfrm rot="5399996" flipV="1">
                <a:off x="4994055" y="572125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14" name="Line 90"/>
              <p:cNvSpPr/>
              <p:nvPr/>
            </p:nvSpPr>
            <p:spPr>
              <a:xfrm rot="5399996" flipV="1">
                <a:off x="449557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15" name="Line 91"/>
              <p:cNvSpPr/>
              <p:nvPr/>
            </p:nvSpPr>
            <p:spPr>
              <a:xfrm rot="5399996" flipV="1">
                <a:off x="449557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16" name="Line 92"/>
              <p:cNvSpPr/>
              <p:nvPr/>
            </p:nvSpPr>
            <p:spPr>
              <a:xfrm rot="5399996" flipV="1">
                <a:off x="4495579" y="54783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17" name="Line 93"/>
              <p:cNvSpPr/>
              <p:nvPr/>
            </p:nvSpPr>
            <p:spPr>
              <a:xfrm rot="5399996" flipV="1">
                <a:off x="4495579" y="55196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18" name="Line 94"/>
              <p:cNvSpPr/>
              <p:nvPr/>
            </p:nvSpPr>
            <p:spPr>
              <a:xfrm rot="5399996" flipV="1">
                <a:off x="4495579" y="555615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19" name="Text Box 95"/>
              <p:cNvSpPr txBox="1"/>
              <p:nvPr/>
            </p:nvSpPr>
            <p:spPr>
              <a:xfrm>
                <a:off x="4513048" y="5302148"/>
                <a:ext cx="463545" cy="466728"/>
              </a:xfrm>
              <a:prstGeom prst="rect">
                <a:avLst/>
              </a:prstGeom>
              <a:gradFill>
                <a:gsLst>
                  <a:gs pos="0">
                    <a:srgbClr val="17375E"/>
                  </a:gs>
                  <a:gs pos="100000">
                    <a:srgbClr val="8EB4E3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>
                  <a:spcBef>
                    <a:spcPts val="400"/>
                  </a:spcBef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1">
                    <a:solidFill>
                      <a:srgbClr val="FFFFFF"/>
                    </a:solidFill>
                    <a:latin typeface="Calibri"/>
                  </a:rPr>
                  <a:t>FPGA</a:t>
                </a:r>
              </a:p>
            </p:txBody>
          </p:sp>
          <p:sp>
            <p:nvSpPr>
              <p:cNvPr id="820" name="Line 96"/>
              <p:cNvSpPr/>
              <p:nvPr/>
            </p:nvSpPr>
            <p:spPr>
              <a:xfrm rot="5399996" flipV="1">
                <a:off x="4995646" y="54767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21" name="Line 97"/>
              <p:cNvSpPr/>
              <p:nvPr/>
            </p:nvSpPr>
            <p:spPr>
              <a:xfrm rot="5399996" flipV="1">
                <a:off x="4995646" y="551805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22" name="Line 98"/>
              <p:cNvSpPr/>
              <p:nvPr/>
            </p:nvSpPr>
            <p:spPr>
              <a:xfrm rot="5399996" flipV="1">
                <a:off x="4493997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23" name="Line 99"/>
              <p:cNvSpPr/>
              <p:nvPr/>
            </p:nvSpPr>
            <p:spPr>
              <a:xfrm rot="5399996" flipV="1">
                <a:off x="4493997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24" name="Line 100"/>
              <p:cNvSpPr/>
              <p:nvPr/>
            </p:nvSpPr>
            <p:spPr>
              <a:xfrm flipV="1">
                <a:off x="4540032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25" name="Line 101"/>
              <p:cNvSpPr/>
              <p:nvPr/>
            </p:nvSpPr>
            <p:spPr>
              <a:xfrm flipV="1">
                <a:off x="4581308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26" name="Line 102"/>
              <p:cNvSpPr/>
              <p:nvPr/>
            </p:nvSpPr>
            <p:spPr>
              <a:xfrm flipV="1">
                <a:off x="4706718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27" name="Line 103"/>
              <p:cNvSpPr/>
              <p:nvPr/>
            </p:nvSpPr>
            <p:spPr>
              <a:xfrm flipV="1">
                <a:off x="4747994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28" name="Line 105"/>
              <p:cNvSpPr/>
              <p:nvPr/>
            </p:nvSpPr>
            <p:spPr>
              <a:xfrm rot="5399996" flipV="1">
                <a:off x="499881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29" name="Line 106"/>
              <p:cNvSpPr/>
              <p:nvPr/>
            </p:nvSpPr>
            <p:spPr>
              <a:xfrm rot="5399996" flipV="1">
                <a:off x="499881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30" name="Line 107"/>
              <p:cNvSpPr/>
              <p:nvPr/>
            </p:nvSpPr>
            <p:spPr>
              <a:xfrm rot="5399996" flipV="1">
                <a:off x="5000410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31" name="Line 108"/>
              <p:cNvSpPr/>
              <p:nvPr/>
            </p:nvSpPr>
            <p:spPr>
              <a:xfrm rot="5399996" flipV="1">
                <a:off x="5000410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32" name="Line 109"/>
              <p:cNvSpPr/>
              <p:nvPr/>
            </p:nvSpPr>
            <p:spPr>
              <a:xfrm rot="5399996" flipV="1">
                <a:off x="4493997" y="567680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33" name="Line 110"/>
              <p:cNvSpPr/>
              <p:nvPr/>
            </p:nvSpPr>
            <p:spPr>
              <a:xfrm rot="5399996" flipV="1">
                <a:off x="4493997" y="571807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34" name="Line 111"/>
              <p:cNvSpPr/>
              <p:nvPr/>
            </p:nvSpPr>
            <p:spPr>
              <a:xfrm rot="5399996" flipV="1">
                <a:off x="4495579" y="559424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35" name="Line 112"/>
              <p:cNvSpPr/>
              <p:nvPr/>
            </p:nvSpPr>
            <p:spPr>
              <a:xfrm rot="5399996" flipV="1">
                <a:off x="4495579" y="563552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36" name="Line 113"/>
              <p:cNvSpPr/>
              <p:nvPr/>
            </p:nvSpPr>
            <p:spPr>
              <a:xfrm flipV="1">
                <a:off x="4624175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37" name="Line 114"/>
              <p:cNvSpPr/>
              <p:nvPr/>
            </p:nvSpPr>
            <p:spPr>
              <a:xfrm flipV="1">
                <a:off x="466545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38" name="Line 115"/>
              <p:cNvSpPr/>
              <p:nvPr/>
            </p:nvSpPr>
            <p:spPr>
              <a:xfrm flipV="1">
                <a:off x="454162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39" name="Line 116"/>
              <p:cNvSpPr/>
              <p:nvPr/>
            </p:nvSpPr>
            <p:spPr>
              <a:xfrm flipV="1">
                <a:off x="458289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40" name="Line 117"/>
              <p:cNvSpPr/>
              <p:nvPr/>
            </p:nvSpPr>
            <p:spPr>
              <a:xfrm flipV="1">
                <a:off x="490516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41" name="Line 118"/>
              <p:cNvSpPr/>
              <p:nvPr/>
            </p:nvSpPr>
            <p:spPr>
              <a:xfrm flipV="1">
                <a:off x="494643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42" name="Line 119"/>
              <p:cNvSpPr/>
              <p:nvPr/>
            </p:nvSpPr>
            <p:spPr>
              <a:xfrm flipV="1">
                <a:off x="4822609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43" name="Line 120"/>
              <p:cNvSpPr/>
              <p:nvPr/>
            </p:nvSpPr>
            <p:spPr>
              <a:xfrm flipV="1">
                <a:off x="486388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44" name="Rectangle 70"/>
              <p:cNvSpPr/>
              <p:nvPr/>
            </p:nvSpPr>
            <p:spPr>
              <a:xfrm>
                <a:off x="4193484" y="550852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45" name="Rectangle 70"/>
              <p:cNvSpPr/>
              <p:nvPr/>
            </p:nvSpPr>
            <p:spPr>
              <a:xfrm>
                <a:off x="4107201" y="550928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46" name="Rectangle 72"/>
              <p:cNvSpPr/>
              <p:nvPr/>
            </p:nvSpPr>
            <p:spPr>
              <a:xfrm>
                <a:off x="4123651" y="5116890"/>
                <a:ext cx="140890" cy="220845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47" name="Rectangle 68"/>
              <p:cNvSpPr/>
              <p:nvPr/>
            </p:nvSpPr>
            <p:spPr>
              <a:xfrm>
                <a:off x="4154274" y="5013225"/>
                <a:ext cx="36511" cy="100806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sp>
          <p:nvSpPr>
            <p:cNvPr id="788" name="Rectangle 70"/>
            <p:cNvSpPr/>
            <p:nvPr/>
          </p:nvSpPr>
          <p:spPr>
            <a:xfrm>
              <a:off x="4550608" y="357737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89" name="Rectangle 70"/>
            <p:cNvSpPr/>
            <p:nvPr/>
          </p:nvSpPr>
          <p:spPr>
            <a:xfrm>
              <a:off x="4464325" y="357813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90" name="Rectangle 70"/>
            <p:cNvSpPr/>
            <p:nvPr/>
          </p:nvSpPr>
          <p:spPr>
            <a:xfrm>
              <a:off x="4550608" y="366958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91" name="Rectangle 70"/>
            <p:cNvSpPr/>
            <p:nvPr/>
          </p:nvSpPr>
          <p:spPr>
            <a:xfrm>
              <a:off x="4464325" y="367034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92" name="Rectangle 70"/>
            <p:cNvSpPr/>
            <p:nvPr/>
          </p:nvSpPr>
          <p:spPr>
            <a:xfrm>
              <a:off x="4552681" y="376348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93" name="Rectangle 70"/>
            <p:cNvSpPr/>
            <p:nvPr/>
          </p:nvSpPr>
          <p:spPr>
            <a:xfrm>
              <a:off x="4466398" y="376424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850" name="Gruppieren 10"/>
          <p:cNvGrpSpPr>
            <a:grpSpLocks/>
          </p:cNvGrpSpPr>
          <p:nvPr/>
        </p:nvGrpSpPr>
        <p:grpSpPr bwMode="auto">
          <a:xfrm>
            <a:off x="1674836" y="3994250"/>
            <a:ext cx="396501" cy="268915"/>
            <a:chOff x="557213" y="4104826"/>
            <a:chExt cx="1013832" cy="576262"/>
          </a:xfrm>
        </p:grpSpPr>
        <p:sp>
          <p:nvSpPr>
            <p:cNvPr id="851" name="Rectangle 5"/>
            <p:cNvSpPr>
              <a:spLocks noChangeArrowheads="1"/>
            </p:cNvSpPr>
            <p:nvPr/>
          </p:nvSpPr>
          <p:spPr bwMode="auto">
            <a:xfrm>
              <a:off x="879475" y="4104826"/>
              <a:ext cx="574674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</p:txBody>
        </p:sp>
        <p:sp>
          <p:nvSpPr>
            <p:cNvPr id="852" name="Rectangle 48"/>
            <p:cNvSpPr>
              <a:spLocks noChangeArrowheads="1"/>
            </p:cNvSpPr>
            <p:nvPr/>
          </p:nvSpPr>
          <p:spPr bwMode="auto">
            <a:xfrm>
              <a:off x="1454144" y="4180336"/>
              <a:ext cx="116901" cy="10253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853" name="Rectangle 5"/>
            <p:cNvSpPr>
              <a:spLocks noChangeArrowheads="1"/>
            </p:cNvSpPr>
            <p:nvPr/>
          </p:nvSpPr>
          <p:spPr bwMode="auto">
            <a:xfrm>
              <a:off x="557213" y="4190551"/>
              <a:ext cx="323850" cy="411161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287341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127D7-32DC-48DF-97C9-3C614B87F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7" name="Gruppieren 10">
            <a:extLst>
              <a:ext uri="{FF2B5EF4-FFF2-40B4-BE49-F238E27FC236}">
                <a16:creationId xmlns:a16="http://schemas.microsoft.com/office/drawing/2014/main" id="{0BF5AA97-1A30-4C79-8587-A1709DB8CF4A}"/>
              </a:ext>
            </a:extLst>
          </p:cNvPr>
          <p:cNvGrpSpPr/>
          <p:nvPr/>
        </p:nvGrpSpPr>
        <p:grpSpPr>
          <a:xfrm>
            <a:off x="4952689" y="3308193"/>
            <a:ext cx="1972638" cy="1582193"/>
            <a:chOff x="4009808" y="5013225"/>
            <a:chExt cx="1512883" cy="1008061"/>
          </a:xfrm>
        </p:grpSpPr>
        <p:sp>
          <p:nvSpPr>
            <p:cNvPr id="34" name="Rectangle 64">
              <a:extLst>
                <a:ext uri="{FF2B5EF4-FFF2-40B4-BE49-F238E27FC236}">
                  <a16:creationId xmlns:a16="http://schemas.microsoft.com/office/drawing/2014/main" id="{388B4D49-11A2-4A2B-9870-8624900C4D94}"/>
                </a:ext>
              </a:extLst>
            </p:cNvPr>
            <p:cNvSpPr/>
            <p:nvPr/>
          </p:nvSpPr>
          <p:spPr>
            <a:xfrm>
              <a:off x="4225707" y="5086249"/>
              <a:ext cx="1296984" cy="863595"/>
            </a:xfrm>
            <a:prstGeom prst="rect">
              <a:avLst/>
            </a:prstGeom>
            <a:gradFill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5" name="Rectangle 65">
              <a:extLst>
                <a:ext uri="{FF2B5EF4-FFF2-40B4-BE49-F238E27FC236}">
                  <a16:creationId xmlns:a16="http://schemas.microsoft.com/office/drawing/2014/main" id="{BDA1DBDB-D970-4C75-9898-1E55FD6AF1F6}"/>
                </a:ext>
              </a:extLst>
            </p:cNvPr>
            <p:cNvSpPr/>
            <p:nvPr/>
          </p:nvSpPr>
          <p:spPr>
            <a:xfrm>
              <a:off x="4441606" y="5949854"/>
              <a:ext cx="73023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6" name="Rectangle 66">
              <a:extLst>
                <a:ext uri="{FF2B5EF4-FFF2-40B4-BE49-F238E27FC236}">
                  <a16:creationId xmlns:a16="http://schemas.microsoft.com/office/drawing/2014/main" id="{3686EC76-5B52-4B3F-B102-C84B6C303BBC}"/>
                </a:ext>
              </a:extLst>
            </p:cNvPr>
            <p:cNvSpPr/>
            <p:nvPr/>
          </p:nvSpPr>
          <p:spPr>
            <a:xfrm>
              <a:off x="4586072" y="5949854"/>
              <a:ext cx="360365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7" name="Rectangle 69">
              <a:extLst>
                <a:ext uri="{FF2B5EF4-FFF2-40B4-BE49-F238E27FC236}">
                  <a16:creationId xmlns:a16="http://schemas.microsoft.com/office/drawing/2014/main" id="{6ED9C916-BACB-4DA3-B8F8-85499B31945C}"/>
                </a:ext>
              </a:extLst>
            </p:cNvPr>
            <p:cNvSpPr/>
            <p:nvPr/>
          </p:nvSpPr>
          <p:spPr>
            <a:xfrm>
              <a:off x="4009808" y="5013225"/>
              <a:ext cx="144466" cy="3651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8" name="Rectangle 72">
              <a:extLst>
                <a:ext uri="{FF2B5EF4-FFF2-40B4-BE49-F238E27FC236}">
                  <a16:creationId xmlns:a16="http://schemas.microsoft.com/office/drawing/2014/main" id="{0A010C86-3C35-4A46-AC32-794CD9FD8DD6}"/>
                </a:ext>
              </a:extLst>
            </p:cNvPr>
            <p:cNvSpPr/>
            <p:nvPr/>
          </p:nvSpPr>
          <p:spPr>
            <a:xfrm>
              <a:off x="4370173" y="5048155"/>
              <a:ext cx="360365" cy="71432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9" name="Line 75">
              <a:extLst>
                <a:ext uri="{FF2B5EF4-FFF2-40B4-BE49-F238E27FC236}">
                  <a16:creationId xmlns:a16="http://schemas.microsoft.com/office/drawing/2014/main" id="{8D15F8FA-E3D8-4F58-BF8B-9FB0FC4B194C}"/>
                </a:ext>
              </a:extLst>
            </p:cNvPr>
            <p:cNvSpPr/>
            <p:nvPr/>
          </p:nvSpPr>
          <p:spPr>
            <a:xfrm flipV="1">
              <a:off x="461941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0" name="Line 76">
              <a:extLst>
                <a:ext uri="{FF2B5EF4-FFF2-40B4-BE49-F238E27FC236}">
                  <a16:creationId xmlns:a16="http://schemas.microsoft.com/office/drawing/2014/main" id="{D551B07C-9ACD-47A4-91CF-0C64D728770A}"/>
                </a:ext>
              </a:extLst>
            </p:cNvPr>
            <p:cNvSpPr/>
            <p:nvPr/>
          </p:nvSpPr>
          <p:spPr>
            <a:xfrm flipV="1">
              <a:off x="4660687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1" name="Line 77">
              <a:extLst>
                <a:ext uri="{FF2B5EF4-FFF2-40B4-BE49-F238E27FC236}">
                  <a16:creationId xmlns:a16="http://schemas.microsoft.com/office/drawing/2014/main" id="{170E66BD-EF8F-472C-BB10-B82162312312}"/>
                </a:ext>
              </a:extLst>
            </p:cNvPr>
            <p:cNvSpPr/>
            <p:nvPr/>
          </p:nvSpPr>
          <p:spPr>
            <a:xfrm flipV="1">
              <a:off x="4703545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2" name="Line 78">
              <a:extLst>
                <a:ext uri="{FF2B5EF4-FFF2-40B4-BE49-F238E27FC236}">
                  <a16:creationId xmlns:a16="http://schemas.microsoft.com/office/drawing/2014/main" id="{D2E3C04F-C53B-4683-BB64-E6FBDB3DD9E5}"/>
                </a:ext>
              </a:extLst>
            </p:cNvPr>
            <p:cNvSpPr/>
            <p:nvPr/>
          </p:nvSpPr>
          <p:spPr>
            <a:xfrm flipV="1">
              <a:off x="474482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3" name="Line 79">
              <a:extLst>
                <a:ext uri="{FF2B5EF4-FFF2-40B4-BE49-F238E27FC236}">
                  <a16:creationId xmlns:a16="http://schemas.microsoft.com/office/drawing/2014/main" id="{3B19BD00-ACDD-4EF7-A191-0BFDC08E3B91}"/>
                </a:ext>
              </a:extLst>
            </p:cNvPr>
            <p:cNvSpPr/>
            <p:nvPr/>
          </p:nvSpPr>
          <p:spPr>
            <a:xfrm flipV="1">
              <a:off x="4781333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4" name="Line 80">
              <a:extLst>
                <a:ext uri="{FF2B5EF4-FFF2-40B4-BE49-F238E27FC236}">
                  <a16:creationId xmlns:a16="http://schemas.microsoft.com/office/drawing/2014/main" id="{6455117B-1879-44D6-B298-24F121DF2BFA}"/>
                </a:ext>
              </a:extLst>
            </p:cNvPr>
            <p:cNvSpPr/>
            <p:nvPr/>
          </p:nvSpPr>
          <p:spPr>
            <a:xfrm flipV="1">
              <a:off x="4789270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5" name="Line 81">
              <a:extLst>
                <a:ext uri="{FF2B5EF4-FFF2-40B4-BE49-F238E27FC236}">
                  <a16:creationId xmlns:a16="http://schemas.microsoft.com/office/drawing/2014/main" id="{F067D4E7-FAAA-4329-AE16-0B5E1C51E38E}"/>
                </a:ext>
              </a:extLst>
            </p:cNvPr>
            <p:cNvSpPr/>
            <p:nvPr/>
          </p:nvSpPr>
          <p:spPr>
            <a:xfrm flipV="1">
              <a:off x="4830546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6" name="Line 82">
              <a:extLst>
                <a:ext uri="{FF2B5EF4-FFF2-40B4-BE49-F238E27FC236}">
                  <a16:creationId xmlns:a16="http://schemas.microsoft.com/office/drawing/2014/main" id="{E62F6870-97E9-4436-A945-957E449D6F41}"/>
                </a:ext>
              </a:extLst>
            </p:cNvPr>
            <p:cNvSpPr/>
            <p:nvPr/>
          </p:nvSpPr>
          <p:spPr>
            <a:xfrm flipV="1">
              <a:off x="4873413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7" name="Line 83">
              <a:extLst>
                <a:ext uri="{FF2B5EF4-FFF2-40B4-BE49-F238E27FC236}">
                  <a16:creationId xmlns:a16="http://schemas.microsoft.com/office/drawing/2014/main" id="{DCC6EFBF-7D73-45DE-9553-C51B44B6EF1C}"/>
                </a:ext>
              </a:extLst>
            </p:cNvPr>
            <p:cNvSpPr/>
            <p:nvPr/>
          </p:nvSpPr>
          <p:spPr>
            <a:xfrm flipV="1">
              <a:off x="4914689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8" name="Line 84">
              <a:extLst>
                <a:ext uri="{FF2B5EF4-FFF2-40B4-BE49-F238E27FC236}">
                  <a16:creationId xmlns:a16="http://schemas.microsoft.com/office/drawing/2014/main" id="{06376878-D76B-46A7-A61E-C06B8BE6AD39}"/>
                </a:ext>
              </a:extLst>
            </p:cNvPr>
            <p:cNvSpPr/>
            <p:nvPr/>
          </p:nvSpPr>
          <p:spPr>
            <a:xfrm flipV="1">
              <a:off x="4951201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9" name="Line 85">
              <a:extLst>
                <a:ext uri="{FF2B5EF4-FFF2-40B4-BE49-F238E27FC236}">
                  <a16:creationId xmlns:a16="http://schemas.microsoft.com/office/drawing/2014/main" id="{CBDBC7CB-ABFC-475F-8316-47AA663ECFB7}"/>
                </a:ext>
              </a:extLst>
            </p:cNvPr>
            <p:cNvSpPr/>
            <p:nvPr/>
          </p:nvSpPr>
          <p:spPr>
            <a:xfrm rot="5399996" flipV="1">
              <a:off x="4994055" y="555932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0" name="Line 86">
              <a:extLst>
                <a:ext uri="{FF2B5EF4-FFF2-40B4-BE49-F238E27FC236}">
                  <a16:creationId xmlns:a16="http://schemas.microsoft.com/office/drawing/2014/main" id="{133E9DD0-9BB3-4D08-B6D0-39867BB0CD22}"/>
                </a:ext>
              </a:extLst>
            </p:cNvPr>
            <p:cNvSpPr/>
            <p:nvPr/>
          </p:nvSpPr>
          <p:spPr>
            <a:xfrm rot="5399996" flipV="1">
              <a:off x="4994055" y="560060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1" name="Line 87">
              <a:extLst>
                <a:ext uri="{FF2B5EF4-FFF2-40B4-BE49-F238E27FC236}">
                  <a16:creationId xmlns:a16="http://schemas.microsoft.com/office/drawing/2014/main" id="{54FEBC66-8D75-40F4-A56F-A9BA438AE34F}"/>
                </a:ext>
              </a:extLst>
            </p:cNvPr>
            <p:cNvSpPr/>
            <p:nvPr/>
          </p:nvSpPr>
          <p:spPr>
            <a:xfrm rot="5399996" flipV="1">
              <a:off x="4994055" y="564346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2" name="Line 88">
              <a:extLst>
                <a:ext uri="{FF2B5EF4-FFF2-40B4-BE49-F238E27FC236}">
                  <a16:creationId xmlns:a16="http://schemas.microsoft.com/office/drawing/2014/main" id="{B49EE096-D6C7-45A6-9236-3A9F58610A27}"/>
                </a:ext>
              </a:extLst>
            </p:cNvPr>
            <p:cNvSpPr/>
            <p:nvPr/>
          </p:nvSpPr>
          <p:spPr>
            <a:xfrm rot="5399996" flipV="1">
              <a:off x="4994055" y="568473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3" name="Line 89">
              <a:extLst>
                <a:ext uri="{FF2B5EF4-FFF2-40B4-BE49-F238E27FC236}">
                  <a16:creationId xmlns:a16="http://schemas.microsoft.com/office/drawing/2014/main" id="{82A388E8-B727-47FB-872A-FEAA5076DD62}"/>
                </a:ext>
              </a:extLst>
            </p:cNvPr>
            <p:cNvSpPr/>
            <p:nvPr/>
          </p:nvSpPr>
          <p:spPr>
            <a:xfrm rot="5399996" flipV="1">
              <a:off x="4994055" y="572125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4" name="Line 90">
              <a:extLst>
                <a:ext uri="{FF2B5EF4-FFF2-40B4-BE49-F238E27FC236}">
                  <a16:creationId xmlns:a16="http://schemas.microsoft.com/office/drawing/2014/main" id="{A42EB6E0-2169-4A4C-B43A-B00C4B7B2DC3}"/>
                </a:ext>
              </a:extLst>
            </p:cNvPr>
            <p:cNvSpPr/>
            <p:nvPr/>
          </p:nvSpPr>
          <p:spPr>
            <a:xfrm rot="5399996" flipV="1">
              <a:off x="4495579" y="539422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5" name="Line 91">
              <a:extLst>
                <a:ext uri="{FF2B5EF4-FFF2-40B4-BE49-F238E27FC236}">
                  <a16:creationId xmlns:a16="http://schemas.microsoft.com/office/drawing/2014/main" id="{C088F771-C7C4-44B2-B9F5-263A6ADA968E}"/>
                </a:ext>
              </a:extLst>
            </p:cNvPr>
            <p:cNvSpPr/>
            <p:nvPr/>
          </p:nvSpPr>
          <p:spPr>
            <a:xfrm rot="5399996" flipV="1">
              <a:off x="4495579" y="543550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6" name="Line 92">
              <a:extLst>
                <a:ext uri="{FF2B5EF4-FFF2-40B4-BE49-F238E27FC236}">
                  <a16:creationId xmlns:a16="http://schemas.microsoft.com/office/drawing/2014/main" id="{EE740EA0-906F-4D55-9247-AF54CD883805}"/>
                </a:ext>
              </a:extLst>
            </p:cNvPr>
            <p:cNvSpPr/>
            <p:nvPr/>
          </p:nvSpPr>
          <p:spPr>
            <a:xfrm rot="5399996" flipV="1">
              <a:off x="4495579" y="547836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7" name="Line 93">
              <a:extLst>
                <a:ext uri="{FF2B5EF4-FFF2-40B4-BE49-F238E27FC236}">
                  <a16:creationId xmlns:a16="http://schemas.microsoft.com/office/drawing/2014/main" id="{C755534E-AFF5-4729-81EF-206526C5C36C}"/>
                </a:ext>
              </a:extLst>
            </p:cNvPr>
            <p:cNvSpPr/>
            <p:nvPr/>
          </p:nvSpPr>
          <p:spPr>
            <a:xfrm rot="5399996" flipV="1">
              <a:off x="4495579" y="551963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8" name="Line 94">
              <a:extLst>
                <a:ext uri="{FF2B5EF4-FFF2-40B4-BE49-F238E27FC236}">
                  <a16:creationId xmlns:a16="http://schemas.microsoft.com/office/drawing/2014/main" id="{CA06B353-AF5F-43E5-87C1-544B92876BD8}"/>
                </a:ext>
              </a:extLst>
            </p:cNvPr>
            <p:cNvSpPr/>
            <p:nvPr/>
          </p:nvSpPr>
          <p:spPr>
            <a:xfrm rot="5399996" flipV="1">
              <a:off x="4495579" y="555615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9" name="Text Box 95">
              <a:extLst>
                <a:ext uri="{FF2B5EF4-FFF2-40B4-BE49-F238E27FC236}">
                  <a16:creationId xmlns:a16="http://schemas.microsoft.com/office/drawing/2014/main" id="{AFA5FB96-2680-4D56-9EE2-622384DEBBA9}"/>
                </a:ext>
              </a:extLst>
            </p:cNvPr>
            <p:cNvSpPr txBox="1"/>
            <p:nvPr/>
          </p:nvSpPr>
          <p:spPr>
            <a:xfrm>
              <a:off x="4513048" y="5302148"/>
              <a:ext cx="463545" cy="466728"/>
            </a:xfrm>
            <a:prstGeom prst="rect">
              <a:avLst/>
            </a:prstGeom>
            <a:gradFill>
              <a:gsLst>
                <a:gs pos="0">
                  <a:srgbClr val="17375E"/>
                </a:gs>
                <a:gs pos="100000">
                  <a:srgbClr val="8EB4E3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0" tIns="0" rIns="0" bIns="0" anchor="ctr" anchorCtr="1" compatLnSpc="1"/>
            <a:lstStyle/>
            <a:p>
              <a:pPr>
                <a:spcBef>
                  <a:spcPts val="400"/>
                </a:spcBef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700" b="1">
                  <a:solidFill>
                    <a:srgbClr val="FFFFFF"/>
                  </a:solidFill>
                  <a:latin typeface="Calibri"/>
                </a:rPr>
                <a:t>FPGA</a:t>
              </a:r>
            </a:p>
          </p:txBody>
        </p:sp>
        <p:sp>
          <p:nvSpPr>
            <p:cNvPr id="60" name="Line 96">
              <a:extLst>
                <a:ext uri="{FF2B5EF4-FFF2-40B4-BE49-F238E27FC236}">
                  <a16:creationId xmlns:a16="http://schemas.microsoft.com/office/drawing/2014/main" id="{4FB4F39D-C49C-42E8-AA39-69EE9ED94C42}"/>
                </a:ext>
              </a:extLst>
            </p:cNvPr>
            <p:cNvSpPr/>
            <p:nvPr/>
          </p:nvSpPr>
          <p:spPr>
            <a:xfrm rot="5399996" flipV="1">
              <a:off x="4995646" y="54767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1" name="Line 97">
              <a:extLst>
                <a:ext uri="{FF2B5EF4-FFF2-40B4-BE49-F238E27FC236}">
                  <a16:creationId xmlns:a16="http://schemas.microsoft.com/office/drawing/2014/main" id="{174F6E8C-BCB1-4B83-86C9-A10540BCDD7C}"/>
                </a:ext>
              </a:extLst>
            </p:cNvPr>
            <p:cNvSpPr/>
            <p:nvPr/>
          </p:nvSpPr>
          <p:spPr>
            <a:xfrm rot="5399996" flipV="1">
              <a:off x="4995646" y="551805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2" name="Line 98">
              <a:extLst>
                <a:ext uri="{FF2B5EF4-FFF2-40B4-BE49-F238E27FC236}">
                  <a16:creationId xmlns:a16="http://schemas.microsoft.com/office/drawing/2014/main" id="{1B2479EA-49C5-4F95-9A97-2473D7BADDDA}"/>
                </a:ext>
              </a:extLst>
            </p:cNvPr>
            <p:cNvSpPr/>
            <p:nvPr/>
          </p:nvSpPr>
          <p:spPr>
            <a:xfrm rot="5399996" flipV="1">
              <a:off x="4493997" y="531167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3" name="Line 99">
              <a:extLst>
                <a:ext uri="{FF2B5EF4-FFF2-40B4-BE49-F238E27FC236}">
                  <a16:creationId xmlns:a16="http://schemas.microsoft.com/office/drawing/2014/main" id="{9D2537BB-3A22-418E-8902-E10AA4BB7F6A}"/>
                </a:ext>
              </a:extLst>
            </p:cNvPr>
            <p:cNvSpPr/>
            <p:nvPr/>
          </p:nvSpPr>
          <p:spPr>
            <a:xfrm rot="5399996" flipV="1">
              <a:off x="4493997" y="535294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4" name="Line 100">
              <a:extLst>
                <a:ext uri="{FF2B5EF4-FFF2-40B4-BE49-F238E27FC236}">
                  <a16:creationId xmlns:a16="http://schemas.microsoft.com/office/drawing/2014/main" id="{198CB75F-02F2-40C4-9B8C-56276EF0DE6C}"/>
                </a:ext>
              </a:extLst>
            </p:cNvPr>
            <p:cNvSpPr/>
            <p:nvPr/>
          </p:nvSpPr>
          <p:spPr>
            <a:xfrm flipV="1">
              <a:off x="4540032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5" name="Line 101">
              <a:extLst>
                <a:ext uri="{FF2B5EF4-FFF2-40B4-BE49-F238E27FC236}">
                  <a16:creationId xmlns:a16="http://schemas.microsoft.com/office/drawing/2014/main" id="{ABB5413C-9BA8-456D-9AF8-07325733CBBF}"/>
                </a:ext>
              </a:extLst>
            </p:cNvPr>
            <p:cNvSpPr/>
            <p:nvPr/>
          </p:nvSpPr>
          <p:spPr>
            <a:xfrm flipV="1">
              <a:off x="4581308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6" name="Line 102">
              <a:extLst>
                <a:ext uri="{FF2B5EF4-FFF2-40B4-BE49-F238E27FC236}">
                  <a16:creationId xmlns:a16="http://schemas.microsoft.com/office/drawing/2014/main" id="{39D79E09-2C0B-4AF4-9E7F-1DBC81F898B9}"/>
                </a:ext>
              </a:extLst>
            </p:cNvPr>
            <p:cNvSpPr/>
            <p:nvPr/>
          </p:nvSpPr>
          <p:spPr>
            <a:xfrm flipV="1">
              <a:off x="4706718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7" name="Line 103">
              <a:extLst>
                <a:ext uri="{FF2B5EF4-FFF2-40B4-BE49-F238E27FC236}">
                  <a16:creationId xmlns:a16="http://schemas.microsoft.com/office/drawing/2014/main" id="{13D833F1-5454-4B59-8C91-3267AAF0DAFB}"/>
                </a:ext>
              </a:extLst>
            </p:cNvPr>
            <p:cNvSpPr/>
            <p:nvPr/>
          </p:nvSpPr>
          <p:spPr>
            <a:xfrm flipV="1">
              <a:off x="4747994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8" name="Line 105">
              <a:extLst>
                <a:ext uri="{FF2B5EF4-FFF2-40B4-BE49-F238E27FC236}">
                  <a16:creationId xmlns:a16="http://schemas.microsoft.com/office/drawing/2014/main" id="{904A6AD5-5C59-42B7-96D5-17191D1DF8A1}"/>
                </a:ext>
              </a:extLst>
            </p:cNvPr>
            <p:cNvSpPr/>
            <p:nvPr/>
          </p:nvSpPr>
          <p:spPr>
            <a:xfrm rot="5399996" flipV="1">
              <a:off x="4998819" y="539422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9" name="Line 106">
              <a:extLst>
                <a:ext uri="{FF2B5EF4-FFF2-40B4-BE49-F238E27FC236}">
                  <a16:creationId xmlns:a16="http://schemas.microsoft.com/office/drawing/2014/main" id="{954F84C1-2BB6-4A47-8338-13A690D5F8C1}"/>
                </a:ext>
              </a:extLst>
            </p:cNvPr>
            <p:cNvSpPr/>
            <p:nvPr/>
          </p:nvSpPr>
          <p:spPr>
            <a:xfrm rot="5399996" flipV="1">
              <a:off x="4998819" y="543550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0" name="Line 107">
              <a:extLst>
                <a:ext uri="{FF2B5EF4-FFF2-40B4-BE49-F238E27FC236}">
                  <a16:creationId xmlns:a16="http://schemas.microsoft.com/office/drawing/2014/main" id="{C5AB3C12-7AC3-4AC8-939C-30601DAFEBD6}"/>
                </a:ext>
              </a:extLst>
            </p:cNvPr>
            <p:cNvSpPr/>
            <p:nvPr/>
          </p:nvSpPr>
          <p:spPr>
            <a:xfrm rot="5399996" flipV="1">
              <a:off x="5000410" y="531167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1" name="Line 108">
              <a:extLst>
                <a:ext uri="{FF2B5EF4-FFF2-40B4-BE49-F238E27FC236}">
                  <a16:creationId xmlns:a16="http://schemas.microsoft.com/office/drawing/2014/main" id="{FC549171-23F6-4E9A-95F0-4259AEDBF0B5}"/>
                </a:ext>
              </a:extLst>
            </p:cNvPr>
            <p:cNvSpPr/>
            <p:nvPr/>
          </p:nvSpPr>
          <p:spPr>
            <a:xfrm rot="5399996" flipV="1">
              <a:off x="5000410" y="535294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2" name="Line 109">
              <a:extLst>
                <a:ext uri="{FF2B5EF4-FFF2-40B4-BE49-F238E27FC236}">
                  <a16:creationId xmlns:a16="http://schemas.microsoft.com/office/drawing/2014/main" id="{3EA45EE6-0B0F-4EA6-9843-6768FDB68F05}"/>
                </a:ext>
              </a:extLst>
            </p:cNvPr>
            <p:cNvSpPr/>
            <p:nvPr/>
          </p:nvSpPr>
          <p:spPr>
            <a:xfrm rot="5399996" flipV="1">
              <a:off x="4493997" y="5676801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3" name="Line 110">
              <a:extLst>
                <a:ext uri="{FF2B5EF4-FFF2-40B4-BE49-F238E27FC236}">
                  <a16:creationId xmlns:a16="http://schemas.microsoft.com/office/drawing/2014/main" id="{86850F9B-387F-4A34-98EC-DAD8958D0626}"/>
                </a:ext>
              </a:extLst>
            </p:cNvPr>
            <p:cNvSpPr/>
            <p:nvPr/>
          </p:nvSpPr>
          <p:spPr>
            <a:xfrm rot="5399996" flipV="1">
              <a:off x="4493997" y="571807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4" name="Line 111">
              <a:extLst>
                <a:ext uri="{FF2B5EF4-FFF2-40B4-BE49-F238E27FC236}">
                  <a16:creationId xmlns:a16="http://schemas.microsoft.com/office/drawing/2014/main" id="{262FBDDC-133C-4764-AE76-1DC119E6166D}"/>
                </a:ext>
              </a:extLst>
            </p:cNvPr>
            <p:cNvSpPr/>
            <p:nvPr/>
          </p:nvSpPr>
          <p:spPr>
            <a:xfrm rot="5399996" flipV="1">
              <a:off x="4495579" y="5594249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5" name="Line 112">
              <a:extLst>
                <a:ext uri="{FF2B5EF4-FFF2-40B4-BE49-F238E27FC236}">
                  <a16:creationId xmlns:a16="http://schemas.microsoft.com/office/drawing/2014/main" id="{0561BB84-8998-437F-9F83-175A3990A822}"/>
                </a:ext>
              </a:extLst>
            </p:cNvPr>
            <p:cNvSpPr/>
            <p:nvPr/>
          </p:nvSpPr>
          <p:spPr>
            <a:xfrm rot="5399996" flipV="1">
              <a:off x="4495579" y="5635525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6" name="Line 113">
              <a:extLst>
                <a:ext uri="{FF2B5EF4-FFF2-40B4-BE49-F238E27FC236}">
                  <a16:creationId xmlns:a16="http://schemas.microsoft.com/office/drawing/2014/main" id="{8481EBA5-8AE0-44DF-B173-7213CE30112C}"/>
                </a:ext>
              </a:extLst>
            </p:cNvPr>
            <p:cNvSpPr/>
            <p:nvPr/>
          </p:nvSpPr>
          <p:spPr>
            <a:xfrm flipV="1">
              <a:off x="4624175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7" name="Line 114">
              <a:extLst>
                <a:ext uri="{FF2B5EF4-FFF2-40B4-BE49-F238E27FC236}">
                  <a16:creationId xmlns:a16="http://schemas.microsoft.com/office/drawing/2014/main" id="{E78271CC-C031-4036-9F6B-4EB4F79EBC37}"/>
                </a:ext>
              </a:extLst>
            </p:cNvPr>
            <p:cNvSpPr/>
            <p:nvPr/>
          </p:nvSpPr>
          <p:spPr>
            <a:xfrm flipV="1">
              <a:off x="4665451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8" name="Line 115">
              <a:extLst>
                <a:ext uri="{FF2B5EF4-FFF2-40B4-BE49-F238E27FC236}">
                  <a16:creationId xmlns:a16="http://schemas.microsoft.com/office/drawing/2014/main" id="{3E69A488-4E16-4A95-8AF9-A06B826845E0}"/>
                </a:ext>
              </a:extLst>
            </p:cNvPr>
            <p:cNvSpPr/>
            <p:nvPr/>
          </p:nvSpPr>
          <p:spPr>
            <a:xfrm flipV="1">
              <a:off x="4541623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9" name="Line 116">
              <a:extLst>
                <a:ext uri="{FF2B5EF4-FFF2-40B4-BE49-F238E27FC236}">
                  <a16:creationId xmlns:a16="http://schemas.microsoft.com/office/drawing/2014/main" id="{5C4945A9-38ED-47E8-B5F0-897BE756EC31}"/>
                </a:ext>
              </a:extLst>
            </p:cNvPr>
            <p:cNvSpPr/>
            <p:nvPr/>
          </p:nvSpPr>
          <p:spPr>
            <a:xfrm flipV="1">
              <a:off x="4582899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0" name="Line 117">
              <a:extLst>
                <a:ext uri="{FF2B5EF4-FFF2-40B4-BE49-F238E27FC236}">
                  <a16:creationId xmlns:a16="http://schemas.microsoft.com/office/drawing/2014/main" id="{8EF9EC44-B8C6-4103-93BA-CB4AA1CD33AE}"/>
                </a:ext>
              </a:extLst>
            </p:cNvPr>
            <p:cNvSpPr/>
            <p:nvPr/>
          </p:nvSpPr>
          <p:spPr>
            <a:xfrm flipV="1">
              <a:off x="490516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1" name="Line 118">
              <a:extLst>
                <a:ext uri="{FF2B5EF4-FFF2-40B4-BE49-F238E27FC236}">
                  <a16:creationId xmlns:a16="http://schemas.microsoft.com/office/drawing/2014/main" id="{BCA92AAA-F8A3-4F6D-80E6-07C4F5494DD9}"/>
                </a:ext>
              </a:extLst>
            </p:cNvPr>
            <p:cNvSpPr/>
            <p:nvPr/>
          </p:nvSpPr>
          <p:spPr>
            <a:xfrm flipV="1">
              <a:off x="4946437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2" name="Line 119">
              <a:extLst>
                <a:ext uri="{FF2B5EF4-FFF2-40B4-BE49-F238E27FC236}">
                  <a16:creationId xmlns:a16="http://schemas.microsoft.com/office/drawing/2014/main" id="{584F4E0C-BF3A-4B51-83AF-8E07C482DCE9}"/>
                </a:ext>
              </a:extLst>
            </p:cNvPr>
            <p:cNvSpPr/>
            <p:nvPr/>
          </p:nvSpPr>
          <p:spPr>
            <a:xfrm flipV="1">
              <a:off x="4822609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3" name="Line 120">
              <a:extLst>
                <a:ext uri="{FF2B5EF4-FFF2-40B4-BE49-F238E27FC236}">
                  <a16:creationId xmlns:a16="http://schemas.microsoft.com/office/drawing/2014/main" id="{F314A0C1-085F-4A13-8F96-1EA47A3957FC}"/>
                </a:ext>
              </a:extLst>
            </p:cNvPr>
            <p:cNvSpPr/>
            <p:nvPr/>
          </p:nvSpPr>
          <p:spPr>
            <a:xfrm flipV="1">
              <a:off x="4863885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4" name="Rectangle 70">
              <a:extLst>
                <a:ext uri="{FF2B5EF4-FFF2-40B4-BE49-F238E27FC236}">
                  <a16:creationId xmlns:a16="http://schemas.microsoft.com/office/drawing/2014/main" id="{411189B4-B593-42E8-AE8D-5028F888B1D0}"/>
                </a:ext>
              </a:extLst>
            </p:cNvPr>
            <p:cNvSpPr/>
            <p:nvPr/>
          </p:nvSpPr>
          <p:spPr>
            <a:xfrm>
              <a:off x="4193484" y="550852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5" name="Rectangle 70">
              <a:extLst>
                <a:ext uri="{FF2B5EF4-FFF2-40B4-BE49-F238E27FC236}">
                  <a16:creationId xmlns:a16="http://schemas.microsoft.com/office/drawing/2014/main" id="{F79D22D6-8632-4DDC-AECA-5311D344E69F}"/>
                </a:ext>
              </a:extLst>
            </p:cNvPr>
            <p:cNvSpPr/>
            <p:nvPr/>
          </p:nvSpPr>
          <p:spPr>
            <a:xfrm>
              <a:off x="4107201" y="550928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6" name="Rectangle 72">
              <a:extLst>
                <a:ext uri="{FF2B5EF4-FFF2-40B4-BE49-F238E27FC236}">
                  <a16:creationId xmlns:a16="http://schemas.microsoft.com/office/drawing/2014/main" id="{01E968CF-3EA7-4BB5-A262-F166728E4CF6}"/>
                </a:ext>
              </a:extLst>
            </p:cNvPr>
            <p:cNvSpPr/>
            <p:nvPr/>
          </p:nvSpPr>
          <p:spPr>
            <a:xfrm>
              <a:off x="4123651" y="5116890"/>
              <a:ext cx="140890" cy="220845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7" name="Rectangle 68">
              <a:extLst>
                <a:ext uri="{FF2B5EF4-FFF2-40B4-BE49-F238E27FC236}">
                  <a16:creationId xmlns:a16="http://schemas.microsoft.com/office/drawing/2014/main" id="{D19D7464-7503-4089-AA0B-C65FE2ABDFE8}"/>
                </a:ext>
              </a:extLst>
            </p:cNvPr>
            <p:cNvSpPr/>
            <p:nvPr/>
          </p:nvSpPr>
          <p:spPr>
            <a:xfrm>
              <a:off x="4154274" y="5013225"/>
              <a:ext cx="36511" cy="100806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28" name="Rectangle 70">
            <a:extLst>
              <a:ext uri="{FF2B5EF4-FFF2-40B4-BE49-F238E27FC236}">
                <a16:creationId xmlns:a16="http://schemas.microsoft.com/office/drawing/2014/main" id="{B6D42C3E-2F13-486B-9884-1C284476B9B2}"/>
              </a:ext>
            </a:extLst>
          </p:cNvPr>
          <p:cNvSpPr/>
          <p:nvPr/>
        </p:nvSpPr>
        <p:spPr>
          <a:xfrm>
            <a:off x="5192170" y="4235797"/>
            <a:ext cx="185328" cy="90230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Rectangle 70">
            <a:extLst>
              <a:ext uri="{FF2B5EF4-FFF2-40B4-BE49-F238E27FC236}">
                <a16:creationId xmlns:a16="http://schemas.microsoft.com/office/drawing/2014/main" id="{7ABB888F-3CA1-4F4C-A02D-2CCA327E2E1F}"/>
              </a:ext>
            </a:extLst>
          </p:cNvPr>
          <p:cNvSpPr/>
          <p:nvPr/>
        </p:nvSpPr>
        <p:spPr>
          <a:xfrm>
            <a:off x="5079666" y="4236990"/>
            <a:ext cx="59626" cy="91448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Dot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Rectangle 70">
            <a:extLst>
              <a:ext uri="{FF2B5EF4-FFF2-40B4-BE49-F238E27FC236}">
                <a16:creationId xmlns:a16="http://schemas.microsoft.com/office/drawing/2014/main" id="{05A7BB91-121D-4B5E-ADE8-40C0ED7C2C7D}"/>
              </a:ext>
            </a:extLst>
          </p:cNvPr>
          <p:cNvSpPr/>
          <p:nvPr/>
        </p:nvSpPr>
        <p:spPr>
          <a:xfrm>
            <a:off x="5192170" y="4380524"/>
            <a:ext cx="185328" cy="90230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Rectangle 70">
            <a:extLst>
              <a:ext uri="{FF2B5EF4-FFF2-40B4-BE49-F238E27FC236}">
                <a16:creationId xmlns:a16="http://schemas.microsoft.com/office/drawing/2014/main" id="{B4EE6007-894C-4585-81A2-6E63278FFF20}"/>
              </a:ext>
            </a:extLst>
          </p:cNvPr>
          <p:cNvSpPr/>
          <p:nvPr/>
        </p:nvSpPr>
        <p:spPr>
          <a:xfrm>
            <a:off x="5079666" y="4381717"/>
            <a:ext cx="59626" cy="91448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Rectangle 70">
            <a:extLst>
              <a:ext uri="{FF2B5EF4-FFF2-40B4-BE49-F238E27FC236}">
                <a16:creationId xmlns:a16="http://schemas.microsoft.com/office/drawing/2014/main" id="{724B13A7-8A57-4591-A9E6-ED4A391FDCF5}"/>
              </a:ext>
            </a:extLst>
          </p:cNvPr>
          <p:cNvSpPr/>
          <p:nvPr/>
        </p:nvSpPr>
        <p:spPr>
          <a:xfrm>
            <a:off x="5194873" y="4527914"/>
            <a:ext cx="185328" cy="90230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Dot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Rectangle 70">
            <a:extLst>
              <a:ext uri="{FF2B5EF4-FFF2-40B4-BE49-F238E27FC236}">
                <a16:creationId xmlns:a16="http://schemas.microsoft.com/office/drawing/2014/main" id="{4B9CFF2F-718B-4B90-9D38-ACD8A0EE01FD}"/>
              </a:ext>
            </a:extLst>
          </p:cNvPr>
          <p:cNvSpPr/>
          <p:nvPr/>
        </p:nvSpPr>
        <p:spPr>
          <a:xfrm>
            <a:off x="5082369" y="4529106"/>
            <a:ext cx="59626" cy="91448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Dot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55E760-9F51-4467-A09F-2739CA7F7EC4}"/>
              </a:ext>
            </a:extLst>
          </p:cNvPr>
          <p:cNvSpPr txBox="1"/>
          <p:nvPr/>
        </p:nvSpPr>
        <p:spPr>
          <a:xfrm>
            <a:off x="5234198" y="2544417"/>
            <a:ext cx="1484654" cy="438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C7DD2E-563F-4BC1-8A14-2A09C5EF8AB4}"/>
              </a:ext>
            </a:extLst>
          </p:cNvPr>
          <p:cNvSpPr txBox="1"/>
          <p:nvPr/>
        </p:nvSpPr>
        <p:spPr>
          <a:xfrm>
            <a:off x="5323987" y="2216341"/>
            <a:ext cx="14846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GPIO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Trigger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board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connection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4F74EA5-96A7-408C-A91A-0FB894B12E86}"/>
              </a:ext>
            </a:extLst>
          </p:cNvPr>
          <p:cNvCxnSpPr>
            <a:cxnSpLocks/>
            <a:endCxn id="38" idx="0"/>
          </p:cNvCxnSpPr>
          <p:nvPr/>
        </p:nvCxnSpPr>
        <p:spPr>
          <a:xfrm>
            <a:off x="5657506" y="2756888"/>
            <a:ext cx="0" cy="60612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8686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B98BDD-3344-DBA1-0F1C-350097005E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5" name="Gewinkelte Verbindung 73">
            <a:extLst>
              <a:ext uri="{FF2B5EF4-FFF2-40B4-BE49-F238E27FC236}">
                <a16:creationId xmlns:a16="http://schemas.microsoft.com/office/drawing/2014/main" id="{E5884CDB-336B-8D84-C063-B066E4521A07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030892" y="2373487"/>
            <a:ext cx="746588" cy="5952"/>
          </a:xfrm>
          <a:prstGeom prst="bentConnector3">
            <a:avLst>
              <a:gd name="adj1" fmla="val -12514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9" name="Gewinkelte Verbindung 73">
            <a:extLst>
              <a:ext uri="{FF2B5EF4-FFF2-40B4-BE49-F238E27FC236}">
                <a16:creationId xmlns:a16="http://schemas.microsoft.com/office/drawing/2014/main" id="{5C60056E-00B7-ED15-1FBE-E794523D6D9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039906" y="3603846"/>
            <a:ext cx="746588" cy="5952"/>
          </a:xfrm>
          <a:prstGeom prst="bentConnector3">
            <a:avLst>
              <a:gd name="adj1" fmla="val -12514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7" name="Gewinkelte Verbindung 73">
            <a:extLst>
              <a:ext uri="{FF2B5EF4-FFF2-40B4-BE49-F238E27FC236}">
                <a16:creationId xmlns:a16="http://schemas.microsoft.com/office/drawing/2014/main" id="{ACC00EDB-50F9-79DB-2955-E9C1E133CF1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5215085" y="2966765"/>
            <a:ext cx="36000" cy="900000"/>
          </a:xfrm>
          <a:prstGeom prst="bentConnector4">
            <a:avLst>
              <a:gd name="adj1" fmla="val 83307"/>
              <a:gd name="adj2" fmla="val -6111"/>
            </a:avLst>
          </a:prstGeom>
          <a:noFill/>
          <a:ln w="31750">
            <a:solidFill>
              <a:srgbClr val="00008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feld 1">
            <a:extLst>
              <a:ext uri="{FF2B5EF4-FFF2-40B4-BE49-F238E27FC236}">
                <a16:creationId xmlns:a16="http://schemas.microsoft.com/office/drawing/2014/main" id="{B7DD63C6-EF78-09D3-3BC8-D4CBD0FB421E}"/>
              </a:ext>
            </a:extLst>
          </p:cNvPr>
          <p:cNvSpPr txBox="1"/>
          <p:nvPr/>
        </p:nvSpPr>
        <p:spPr>
          <a:xfrm>
            <a:off x="1723953" y="113084"/>
            <a:ext cx="255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imaFlex Penta </a:t>
            </a:r>
            <a:r>
              <a:rPr lang="de-DE" dirty="0" err="1"/>
              <a:t>Topology</a:t>
            </a:r>
            <a:endParaRPr lang="en-US" dirty="0"/>
          </a:p>
        </p:txBody>
      </p:sp>
      <p:grpSp>
        <p:nvGrpSpPr>
          <p:cNvPr id="354" name="Gruppieren 353">
            <a:extLst>
              <a:ext uri="{FF2B5EF4-FFF2-40B4-BE49-F238E27FC236}">
                <a16:creationId xmlns:a16="http://schemas.microsoft.com/office/drawing/2014/main" id="{E6C51645-3817-679C-A290-4535B85B2AE9}"/>
              </a:ext>
            </a:extLst>
          </p:cNvPr>
          <p:cNvGrpSpPr/>
          <p:nvPr/>
        </p:nvGrpSpPr>
        <p:grpSpPr>
          <a:xfrm>
            <a:off x="4516767" y="3774436"/>
            <a:ext cx="2584050" cy="1240331"/>
            <a:chOff x="3181475" y="2655394"/>
            <a:chExt cx="2584050" cy="1240331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4B33AAB9-3063-AFA3-0835-86FD434B2320}"/>
                </a:ext>
              </a:extLst>
            </p:cNvPr>
            <p:cNvGrpSpPr/>
            <p:nvPr/>
          </p:nvGrpSpPr>
          <p:grpSpPr>
            <a:xfrm>
              <a:off x="4252642" y="2662281"/>
              <a:ext cx="1512883" cy="1008061"/>
              <a:chOff x="4366942" y="2986368"/>
              <a:chExt cx="1512883" cy="1008061"/>
            </a:xfrm>
          </p:grpSpPr>
          <p:grpSp>
            <p:nvGrpSpPr>
              <p:cNvPr id="70" name="Gruppieren 10">
                <a:extLst>
                  <a:ext uri="{FF2B5EF4-FFF2-40B4-BE49-F238E27FC236}">
                    <a16:creationId xmlns:a16="http://schemas.microsoft.com/office/drawing/2014/main" id="{10DA7279-6187-8EE3-E4CE-77BA063958B7}"/>
                  </a:ext>
                </a:extLst>
              </p:cNvPr>
              <p:cNvGrpSpPr/>
              <p:nvPr/>
            </p:nvGrpSpPr>
            <p:grpSpPr>
              <a:xfrm>
                <a:off x="4366942" y="2986368"/>
                <a:ext cx="1512883" cy="1008061"/>
                <a:chOff x="4009808" y="5013225"/>
                <a:chExt cx="1512883" cy="1008061"/>
              </a:xfrm>
            </p:grpSpPr>
            <p:sp>
              <p:nvSpPr>
                <p:cNvPr id="71" name="Rectangle 64">
                  <a:extLst>
                    <a:ext uri="{FF2B5EF4-FFF2-40B4-BE49-F238E27FC236}">
                      <a16:creationId xmlns:a16="http://schemas.microsoft.com/office/drawing/2014/main" id="{375DC081-005B-4B3D-8697-2D43D1E8AAE8}"/>
                    </a:ext>
                  </a:extLst>
                </p:cNvPr>
                <p:cNvSpPr/>
                <p:nvPr/>
              </p:nvSpPr>
              <p:spPr>
                <a:xfrm>
                  <a:off x="4225707" y="5086249"/>
                  <a:ext cx="1296984" cy="863595"/>
                </a:xfrm>
                <a:prstGeom prst="rect">
                  <a:avLst/>
                </a:prstGeom>
                <a:gradFill>
                  <a:gsLst>
                    <a:gs pos="0">
                      <a:srgbClr val="006600"/>
                    </a:gs>
                    <a:gs pos="100000">
                      <a:srgbClr val="339966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2" name="Rectangle 65">
                  <a:extLst>
                    <a:ext uri="{FF2B5EF4-FFF2-40B4-BE49-F238E27FC236}">
                      <a16:creationId xmlns:a16="http://schemas.microsoft.com/office/drawing/2014/main" id="{E6DE771F-E558-CB67-B089-B563767FB6A4}"/>
                    </a:ext>
                  </a:extLst>
                </p:cNvPr>
                <p:cNvSpPr/>
                <p:nvPr/>
              </p:nvSpPr>
              <p:spPr>
                <a:xfrm>
                  <a:off x="4441606" y="5949854"/>
                  <a:ext cx="73023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3" name="Rectangle 66">
                  <a:extLst>
                    <a:ext uri="{FF2B5EF4-FFF2-40B4-BE49-F238E27FC236}">
                      <a16:creationId xmlns:a16="http://schemas.microsoft.com/office/drawing/2014/main" id="{30F9ED05-3694-D0C5-6A60-7925F02DFF2E}"/>
                    </a:ext>
                  </a:extLst>
                </p:cNvPr>
                <p:cNvSpPr/>
                <p:nvPr/>
              </p:nvSpPr>
              <p:spPr>
                <a:xfrm>
                  <a:off x="4586072" y="5949854"/>
                  <a:ext cx="360365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4" name="Rectangle 69">
                  <a:extLst>
                    <a:ext uri="{FF2B5EF4-FFF2-40B4-BE49-F238E27FC236}">
                      <a16:creationId xmlns:a16="http://schemas.microsoft.com/office/drawing/2014/main" id="{71EA2FD2-6551-D1BB-2E33-F5B6119EFADE}"/>
                    </a:ext>
                  </a:extLst>
                </p:cNvPr>
                <p:cNvSpPr/>
                <p:nvPr/>
              </p:nvSpPr>
              <p:spPr>
                <a:xfrm>
                  <a:off x="4009808" y="5013225"/>
                  <a:ext cx="144466" cy="3651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5" name="Rectangle 72">
                  <a:extLst>
                    <a:ext uri="{FF2B5EF4-FFF2-40B4-BE49-F238E27FC236}">
                      <a16:creationId xmlns:a16="http://schemas.microsoft.com/office/drawing/2014/main" id="{E51A1913-1AC5-703B-AB98-E1EF10B3854A}"/>
                    </a:ext>
                  </a:extLst>
                </p:cNvPr>
                <p:cNvSpPr/>
                <p:nvPr/>
              </p:nvSpPr>
              <p:spPr>
                <a:xfrm>
                  <a:off x="4370173" y="5048155"/>
                  <a:ext cx="360365" cy="71432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6" name="Line 75">
                  <a:extLst>
                    <a:ext uri="{FF2B5EF4-FFF2-40B4-BE49-F238E27FC236}">
                      <a16:creationId xmlns:a16="http://schemas.microsoft.com/office/drawing/2014/main" id="{3DF3A7F1-EF91-FDB5-11D3-CB2C89CFC897}"/>
                    </a:ext>
                  </a:extLst>
                </p:cNvPr>
                <p:cNvSpPr/>
                <p:nvPr/>
              </p:nvSpPr>
              <p:spPr>
                <a:xfrm flipV="1">
                  <a:off x="461941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7" name="Line 76">
                  <a:extLst>
                    <a:ext uri="{FF2B5EF4-FFF2-40B4-BE49-F238E27FC236}">
                      <a16:creationId xmlns:a16="http://schemas.microsoft.com/office/drawing/2014/main" id="{984A93AC-1D70-3567-A0DF-27835F8B8E1C}"/>
                    </a:ext>
                  </a:extLst>
                </p:cNvPr>
                <p:cNvSpPr/>
                <p:nvPr/>
              </p:nvSpPr>
              <p:spPr>
                <a:xfrm flipV="1">
                  <a:off x="466068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8" name="Line 77">
                  <a:extLst>
                    <a:ext uri="{FF2B5EF4-FFF2-40B4-BE49-F238E27FC236}">
                      <a16:creationId xmlns:a16="http://schemas.microsoft.com/office/drawing/2014/main" id="{9337145C-EA98-22DA-E470-582F9168143D}"/>
                    </a:ext>
                  </a:extLst>
                </p:cNvPr>
                <p:cNvSpPr/>
                <p:nvPr/>
              </p:nvSpPr>
              <p:spPr>
                <a:xfrm flipV="1">
                  <a:off x="470354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9" name="Line 78">
                  <a:extLst>
                    <a:ext uri="{FF2B5EF4-FFF2-40B4-BE49-F238E27FC236}">
                      <a16:creationId xmlns:a16="http://schemas.microsoft.com/office/drawing/2014/main" id="{C22B1413-B5AE-BD00-B105-DBB902CA976F}"/>
                    </a:ext>
                  </a:extLst>
                </p:cNvPr>
                <p:cNvSpPr/>
                <p:nvPr/>
              </p:nvSpPr>
              <p:spPr>
                <a:xfrm flipV="1">
                  <a:off x="474482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0" name="Line 79">
                  <a:extLst>
                    <a:ext uri="{FF2B5EF4-FFF2-40B4-BE49-F238E27FC236}">
                      <a16:creationId xmlns:a16="http://schemas.microsoft.com/office/drawing/2014/main" id="{5EB48EB5-CA66-9D3C-AA8D-5D8245BB5284}"/>
                    </a:ext>
                  </a:extLst>
                </p:cNvPr>
                <p:cNvSpPr/>
                <p:nvPr/>
              </p:nvSpPr>
              <p:spPr>
                <a:xfrm flipV="1">
                  <a:off x="4781333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1" name="Line 80">
                  <a:extLst>
                    <a:ext uri="{FF2B5EF4-FFF2-40B4-BE49-F238E27FC236}">
                      <a16:creationId xmlns:a16="http://schemas.microsoft.com/office/drawing/2014/main" id="{3EFE5EF9-074D-81E8-C573-15BDC5E99728}"/>
                    </a:ext>
                  </a:extLst>
                </p:cNvPr>
                <p:cNvSpPr/>
                <p:nvPr/>
              </p:nvSpPr>
              <p:spPr>
                <a:xfrm flipV="1">
                  <a:off x="4789270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2" name="Line 81">
                  <a:extLst>
                    <a:ext uri="{FF2B5EF4-FFF2-40B4-BE49-F238E27FC236}">
                      <a16:creationId xmlns:a16="http://schemas.microsoft.com/office/drawing/2014/main" id="{6B427074-F7D4-3564-2175-42C7EF0DE16F}"/>
                    </a:ext>
                  </a:extLst>
                </p:cNvPr>
                <p:cNvSpPr/>
                <p:nvPr/>
              </p:nvSpPr>
              <p:spPr>
                <a:xfrm flipV="1">
                  <a:off x="4830546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3" name="Line 82">
                  <a:extLst>
                    <a:ext uri="{FF2B5EF4-FFF2-40B4-BE49-F238E27FC236}">
                      <a16:creationId xmlns:a16="http://schemas.microsoft.com/office/drawing/2014/main" id="{636F7015-0B96-3DFE-E251-09D664754CDF}"/>
                    </a:ext>
                  </a:extLst>
                </p:cNvPr>
                <p:cNvSpPr/>
                <p:nvPr/>
              </p:nvSpPr>
              <p:spPr>
                <a:xfrm flipV="1">
                  <a:off x="487341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4" name="Line 83">
                  <a:extLst>
                    <a:ext uri="{FF2B5EF4-FFF2-40B4-BE49-F238E27FC236}">
                      <a16:creationId xmlns:a16="http://schemas.microsoft.com/office/drawing/2014/main" id="{03CB68A4-7737-6BC8-50CD-1DD13B85E380}"/>
                    </a:ext>
                  </a:extLst>
                </p:cNvPr>
                <p:cNvSpPr/>
                <p:nvPr/>
              </p:nvSpPr>
              <p:spPr>
                <a:xfrm flipV="1">
                  <a:off x="491468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5" name="Line 84">
                  <a:extLst>
                    <a:ext uri="{FF2B5EF4-FFF2-40B4-BE49-F238E27FC236}">
                      <a16:creationId xmlns:a16="http://schemas.microsoft.com/office/drawing/2014/main" id="{41638271-491A-96B9-0E7F-A11D21E68B20}"/>
                    </a:ext>
                  </a:extLst>
                </p:cNvPr>
                <p:cNvSpPr/>
                <p:nvPr/>
              </p:nvSpPr>
              <p:spPr>
                <a:xfrm flipV="1">
                  <a:off x="495120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6" name="Line 85">
                  <a:extLst>
                    <a:ext uri="{FF2B5EF4-FFF2-40B4-BE49-F238E27FC236}">
                      <a16:creationId xmlns:a16="http://schemas.microsoft.com/office/drawing/2014/main" id="{4DB121C4-67E1-6416-1B63-7400F98F9C24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55932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7" name="Line 86">
                  <a:extLst>
                    <a:ext uri="{FF2B5EF4-FFF2-40B4-BE49-F238E27FC236}">
                      <a16:creationId xmlns:a16="http://schemas.microsoft.com/office/drawing/2014/main" id="{0A6C437D-D280-E704-D9A4-8D8B3EB4464A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60060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8" name="Line 87">
                  <a:extLst>
                    <a:ext uri="{FF2B5EF4-FFF2-40B4-BE49-F238E27FC236}">
                      <a16:creationId xmlns:a16="http://schemas.microsoft.com/office/drawing/2014/main" id="{DD8D3501-AB17-E31D-05F0-62F966BFB8D2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64346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9" name="Line 88">
                  <a:extLst>
                    <a:ext uri="{FF2B5EF4-FFF2-40B4-BE49-F238E27FC236}">
                      <a16:creationId xmlns:a16="http://schemas.microsoft.com/office/drawing/2014/main" id="{7DFA1226-711B-0751-FC92-8FDD29EA0963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68473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90" name="Line 89">
                  <a:extLst>
                    <a:ext uri="{FF2B5EF4-FFF2-40B4-BE49-F238E27FC236}">
                      <a16:creationId xmlns:a16="http://schemas.microsoft.com/office/drawing/2014/main" id="{AE0EE8EB-F49A-522D-DA63-761573B6B720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72125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91" name="Line 90">
                  <a:extLst>
                    <a:ext uri="{FF2B5EF4-FFF2-40B4-BE49-F238E27FC236}">
                      <a16:creationId xmlns:a16="http://schemas.microsoft.com/office/drawing/2014/main" id="{29ED6170-3CAE-69FE-F7A1-2262F5DA2120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92" name="Line 91">
                  <a:extLst>
                    <a:ext uri="{FF2B5EF4-FFF2-40B4-BE49-F238E27FC236}">
                      <a16:creationId xmlns:a16="http://schemas.microsoft.com/office/drawing/2014/main" id="{67BE2408-A8F8-69E1-34B9-F1E7040F2182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93" name="Line 92">
                  <a:extLst>
                    <a:ext uri="{FF2B5EF4-FFF2-40B4-BE49-F238E27FC236}">
                      <a16:creationId xmlns:a16="http://schemas.microsoft.com/office/drawing/2014/main" id="{062D0580-5381-BBF1-A6E7-1050D95C0606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47836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94" name="Line 93">
                  <a:extLst>
                    <a:ext uri="{FF2B5EF4-FFF2-40B4-BE49-F238E27FC236}">
                      <a16:creationId xmlns:a16="http://schemas.microsoft.com/office/drawing/2014/main" id="{BCBD8C7B-044F-288E-6FCC-51612628F4B9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51963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95" name="Line 94">
                  <a:extLst>
                    <a:ext uri="{FF2B5EF4-FFF2-40B4-BE49-F238E27FC236}">
                      <a16:creationId xmlns:a16="http://schemas.microsoft.com/office/drawing/2014/main" id="{7E3E4D3F-0510-FA8B-DBB6-000DEDB2E490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55615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96" name="Text Box 95">
                  <a:extLst>
                    <a:ext uri="{FF2B5EF4-FFF2-40B4-BE49-F238E27FC236}">
                      <a16:creationId xmlns:a16="http://schemas.microsoft.com/office/drawing/2014/main" id="{6D1C5547-EBD2-3C14-CAAD-75019664E727}"/>
                    </a:ext>
                  </a:extLst>
                </p:cNvPr>
                <p:cNvSpPr txBox="1"/>
                <p:nvPr/>
              </p:nvSpPr>
              <p:spPr>
                <a:xfrm>
                  <a:off x="4513048" y="5302148"/>
                  <a:ext cx="463545" cy="466728"/>
                </a:xfrm>
                <a:prstGeom prst="rect">
                  <a:avLst/>
                </a:prstGeom>
                <a:gradFill>
                  <a:gsLst>
                    <a:gs pos="0">
                      <a:srgbClr val="17375E"/>
                    </a:gs>
                    <a:gs pos="100000">
                      <a:srgbClr val="8EB4E3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0" tIns="0" rIns="0" bIns="0" anchor="ctr" anchorCtr="1" compatLnSpc="1"/>
                <a:lstStyle/>
                <a:p>
                  <a:pPr>
                    <a:spcBef>
                      <a:spcPts val="400"/>
                    </a:spcBef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700" b="1">
                      <a:solidFill>
                        <a:srgbClr val="FFFFFF"/>
                      </a:solidFill>
                      <a:latin typeface="Calibri"/>
                    </a:rPr>
                    <a:t>FPGA</a:t>
                  </a:r>
                </a:p>
              </p:txBody>
            </p:sp>
            <p:sp>
              <p:nvSpPr>
                <p:cNvPr id="97" name="Line 96">
                  <a:extLst>
                    <a:ext uri="{FF2B5EF4-FFF2-40B4-BE49-F238E27FC236}">
                      <a16:creationId xmlns:a16="http://schemas.microsoft.com/office/drawing/2014/main" id="{C7EA2B27-660D-AB3F-1BB1-83171D84AAD4}"/>
                    </a:ext>
                  </a:extLst>
                </p:cNvPr>
                <p:cNvSpPr/>
                <p:nvPr/>
              </p:nvSpPr>
              <p:spPr>
                <a:xfrm rot="5399996" flipV="1">
                  <a:off x="4995646" y="54767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98" name="Line 97">
                  <a:extLst>
                    <a:ext uri="{FF2B5EF4-FFF2-40B4-BE49-F238E27FC236}">
                      <a16:creationId xmlns:a16="http://schemas.microsoft.com/office/drawing/2014/main" id="{26CF2E6E-6596-D50B-57DA-058E5D46B775}"/>
                    </a:ext>
                  </a:extLst>
                </p:cNvPr>
                <p:cNvSpPr/>
                <p:nvPr/>
              </p:nvSpPr>
              <p:spPr>
                <a:xfrm rot="5399996" flipV="1">
                  <a:off x="4995646" y="551805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99" name="Line 98">
                  <a:extLst>
                    <a:ext uri="{FF2B5EF4-FFF2-40B4-BE49-F238E27FC236}">
                      <a16:creationId xmlns:a16="http://schemas.microsoft.com/office/drawing/2014/main" id="{E1E232C2-F821-8BCC-07FF-5A5B9B06A88A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0" name="Line 99">
                  <a:extLst>
                    <a:ext uri="{FF2B5EF4-FFF2-40B4-BE49-F238E27FC236}">
                      <a16:creationId xmlns:a16="http://schemas.microsoft.com/office/drawing/2014/main" id="{D955A364-07E1-7F40-3258-E50949CE1819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1" name="Line 100">
                  <a:extLst>
                    <a:ext uri="{FF2B5EF4-FFF2-40B4-BE49-F238E27FC236}">
                      <a16:creationId xmlns:a16="http://schemas.microsoft.com/office/drawing/2014/main" id="{0E4663A9-08E1-9C2D-69AF-3D107E147A3A}"/>
                    </a:ext>
                  </a:extLst>
                </p:cNvPr>
                <p:cNvSpPr/>
                <p:nvPr/>
              </p:nvSpPr>
              <p:spPr>
                <a:xfrm flipV="1">
                  <a:off x="4540032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2" name="Line 101">
                  <a:extLst>
                    <a:ext uri="{FF2B5EF4-FFF2-40B4-BE49-F238E27FC236}">
                      <a16:creationId xmlns:a16="http://schemas.microsoft.com/office/drawing/2014/main" id="{9A7408EA-F1FE-5635-D2F5-EF81EB927371}"/>
                    </a:ext>
                  </a:extLst>
                </p:cNvPr>
                <p:cNvSpPr/>
                <p:nvPr/>
              </p:nvSpPr>
              <p:spPr>
                <a:xfrm flipV="1">
                  <a:off x="4581308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3" name="Line 102">
                  <a:extLst>
                    <a:ext uri="{FF2B5EF4-FFF2-40B4-BE49-F238E27FC236}">
                      <a16:creationId xmlns:a16="http://schemas.microsoft.com/office/drawing/2014/main" id="{0A2B7C8F-5E7C-42B4-0DCC-86AD2C5F8AED}"/>
                    </a:ext>
                  </a:extLst>
                </p:cNvPr>
                <p:cNvSpPr/>
                <p:nvPr/>
              </p:nvSpPr>
              <p:spPr>
                <a:xfrm flipV="1">
                  <a:off x="4706718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4" name="Line 103">
                  <a:extLst>
                    <a:ext uri="{FF2B5EF4-FFF2-40B4-BE49-F238E27FC236}">
                      <a16:creationId xmlns:a16="http://schemas.microsoft.com/office/drawing/2014/main" id="{D1A53E8D-59C0-9DD1-30CD-7F32A66CDED3}"/>
                    </a:ext>
                  </a:extLst>
                </p:cNvPr>
                <p:cNvSpPr/>
                <p:nvPr/>
              </p:nvSpPr>
              <p:spPr>
                <a:xfrm flipV="1">
                  <a:off x="4747994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5" name="Line 105">
                  <a:extLst>
                    <a:ext uri="{FF2B5EF4-FFF2-40B4-BE49-F238E27FC236}">
                      <a16:creationId xmlns:a16="http://schemas.microsoft.com/office/drawing/2014/main" id="{BA22830D-B1E2-1748-4287-DC67F6570C56}"/>
                    </a:ext>
                  </a:extLst>
                </p:cNvPr>
                <p:cNvSpPr/>
                <p:nvPr/>
              </p:nvSpPr>
              <p:spPr>
                <a:xfrm rot="5399996" flipV="1">
                  <a:off x="499881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6" name="Line 106">
                  <a:extLst>
                    <a:ext uri="{FF2B5EF4-FFF2-40B4-BE49-F238E27FC236}">
                      <a16:creationId xmlns:a16="http://schemas.microsoft.com/office/drawing/2014/main" id="{57CF060C-5FB9-BD90-61B5-4908B2792F11}"/>
                    </a:ext>
                  </a:extLst>
                </p:cNvPr>
                <p:cNvSpPr/>
                <p:nvPr/>
              </p:nvSpPr>
              <p:spPr>
                <a:xfrm rot="5399996" flipV="1">
                  <a:off x="499881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7" name="Line 107">
                  <a:extLst>
                    <a:ext uri="{FF2B5EF4-FFF2-40B4-BE49-F238E27FC236}">
                      <a16:creationId xmlns:a16="http://schemas.microsoft.com/office/drawing/2014/main" id="{C0F58265-E271-3E4B-59D1-580511B47B5D}"/>
                    </a:ext>
                  </a:extLst>
                </p:cNvPr>
                <p:cNvSpPr/>
                <p:nvPr/>
              </p:nvSpPr>
              <p:spPr>
                <a:xfrm rot="5399996" flipV="1">
                  <a:off x="5000410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8" name="Line 108">
                  <a:extLst>
                    <a:ext uri="{FF2B5EF4-FFF2-40B4-BE49-F238E27FC236}">
                      <a16:creationId xmlns:a16="http://schemas.microsoft.com/office/drawing/2014/main" id="{A82232E8-AB9A-C78A-695B-22B3F6864768}"/>
                    </a:ext>
                  </a:extLst>
                </p:cNvPr>
                <p:cNvSpPr/>
                <p:nvPr/>
              </p:nvSpPr>
              <p:spPr>
                <a:xfrm rot="5399996" flipV="1">
                  <a:off x="5000410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9" name="Line 109">
                  <a:extLst>
                    <a:ext uri="{FF2B5EF4-FFF2-40B4-BE49-F238E27FC236}">
                      <a16:creationId xmlns:a16="http://schemas.microsoft.com/office/drawing/2014/main" id="{D3B35D75-0F6D-9433-59CF-1EB64322B855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676801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0" name="Line 110">
                  <a:extLst>
                    <a:ext uri="{FF2B5EF4-FFF2-40B4-BE49-F238E27FC236}">
                      <a16:creationId xmlns:a16="http://schemas.microsoft.com/office/drawing/2014/main" id="{B28276F3-F705-AAB3-92E4-3962A29E7DCE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71807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1" name="Line 111">
                  <a:extLst>
                    <a:ext uri="{FF2B5EF4-FFF2-40B4-BE49-F238E27FC236}">
                      <a16:creationId xmlns:a16="http://schemas.microsoft.com/office/drawing/2014/main" id="{1B5EE315-17C6-BBCC-E89F-F5FC5C13037D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594249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2" name="Line 112">
                  <a:extLst>
                    <a:ext uri="{FF2B5EF4-FFF2-40B4-BE49-F238E27FC236}">
                      <a16:creationId xmlns:a16="http://schemas.microsoft.com/office/drawing/2014/main" id="{88B67A39-FD6F-6098-5966-D7278851B884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635525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3" name="Line 113">
                  <a:extLst>
                    <a:ext uri="{FF2B5EF4-FFF2-40B4-BE49-F238E27FC236}">
                      <a16:creationId xmlns:a16="http://schemas.microsoft.com/office/drawing/2014/main" id="{46414630-E166-4FED-9DA4-2162294CFF2B}"/>
                    </a:ext>
                  </a:extLst>
                </p:cNvPr>
                <p:cNvSpPr/>
                <p:nvPr/>
              </p:nvSpPr>
              <p:spPr>
                <a:xfrm flipV="1">
                  <a:off x="4624175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4" name="Line 114">
                  <a:extLst>
                    <a:ext uri="{FF2B5EF4-FFF2-40B4-BE49-F238E27FC236}">
                      <a16:creationId xmlns:a16="http://schemas.microsoft.com/office/drawing/2014/main" id="{D50A2796-103D-DDAF-5177-D8BDEE8EE854}"/>
                    </a:ext>
                  </a:extLst>
                </p:cNvPr>
                <p:cNvSpPr/>
                <p:nvPr/>
              </p:nvSpPr>
              <p:spPr>
                <a:xfrm flipV="1">
                  <a:off x="466545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5" name="Line 115">
                  <a:extLst>
                    <a:ext uri="{FF2B5EF4-FFF2-40B4-BE49-F238E27FC236}">
                      <a16:creationId xmlns:a16="http://schemas.microsoft.com/office/drawing/2014/main" id="{3CBD6B01-5DE2-77DA-C98D-5A1775C8492D}"/>
                    </a:ext>
                  </a:extLst>
                </p:cNvPr>
                <p:cNvSpPr/>
                <p:nvPr/>
              </p:nvSpPr>
              <p:spPr>
                <a:xfrm flipV="1">
                  <a:off x="454162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6" name="Line 116">
                  <a:extLst>
                    <a:ext uri="{FF2B5EF4-FFF2-40B4-BE49-F238E27FC236}">
                      <a16:creationId xmlns:a16="http://schemas.microsoft.com/office/drawing/2014/main" id="{DB6FC2DC-0EFF-D850-6E14-D8100066B396}"/>
                    </a:ext>
                  </a:extLst>
                </p:cNvPr>
                <p:cNvSpPr/>
                <p:nvPr/>
              </p:nvSpPr>
              <p:spPr>
                <a:xfrm flipV="1">
                  <a:off x="458289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7" name="Line 117">
                  <a:extLst>
                    <a:ext uri="{FF2B5EF4-FFF2-40B4-BE49-F238E27FC236}">
                      <a16:creationId xmlns:a16="http://schemas.microsoft.com/office/drawing/2014/main" id="{4A1FFC92-88FC-0338-6128-EB4CE4DD0529}"/>
                    </a:ext>
                  </a:extLst>
                </p:cNvPr>
                <p:cNvSpPr/>
                <p:nvPr/>
              </p:nvSpPr>
              <p:spPr>
                <a:xfrm flipV="1">
                  <a:off x="490516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8" name="Line 118">
                  <a:extLst>
                    <a:ext uri="{FF2B5EF4-FFF2-40B4-BE49-F238E27FC236}">
                      <a16:creationId xmlns:a16="http://schemas.microsoft.com/office/drawing/2014/main" id="{5880124E-1B94-8F7F-9E3D-E0C9949FA97F}"/>
                    </a:ext>
                  </a:extLst>
                </p:cNvPr>
                <p:cNvSpPr/>
                <p:nvPr/>
              </p:nvSpPr>
              <p:spPr>
                <a:xfrm flipV="1">
                  <a:off x="494643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9" name="Line 119">
                  <a:extLst>
                    <a:ext uri="{FF2B5EF4-FFF2-40B4-BE49-F238E27FC236}">
                      <a16:creationId xmlns:a16="http://schemas.microsoft.com/office/drawing/2014/main" id="{B32BEE10-E604-9C15-370A-84EC160B9FD1}"/>
                    </a:ext>
                  </a:extLst>
                </p:cNvPr>
                <p:cNvSpPr/>
                <p:nvPr/>
              </p:nvSpPr>
              <p:spPr>
                <a:xfrm flipV="1">
                  <a:off x="4822609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20" name="Line 120">
                  <a:extLst>
                    <a:ext uri="{FF2B5EF4-FFF2-40B4-BE49-F238E27FC236}">
                      <a16:creationId xmlns:a16="http://schemas.microsoft.com/office/drawing/2014/main" id="{33AEAA25-AD5E-1E80-D5B8-D573243C576E}"/>
                    </a:ext>
                  </a:extLst>
                </p:cNvPr>
                <p:cNvSpPr/>
                <p:nvPr/>
              </p:nvSpPr>
              <p:spPr>
                <a:xfrm flipV="1">
                  <a:off x="486388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21" name="Rectangle 70">
                  <a:extLst>
                    <a:ext uri="{FF2B5EF4-FFF2-40B4-BE49-F238E27FC236}">
                      <a16:creationId xmlns:a16="http://schemas.microsoft.com/office/drawing/2014/main" id="{551AB67D-73A0-2FAE-F8FF-02BBBB587F9A}"/>
                    </a:ext>
                  </a:extLst>
                </p:cNvPr>
                <p:cNvSpPr/>
                <p:nvPr/>
              </p:nvSpPr>
              <p:spPr>
                <a:xfrm>
                  <a:off x="4193484" y="5508528"/>
                  <a:ext cx="142134" cy="57488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22" name="Rectangle 70">
                  <a:extLst>
                    <a:ext uri="{FF2B5EF4-FFF2-40B4-BE49-F238E27FC236}">
                      <a16:creationId xmlns:a16="http://schemas.microsoft.com/office/drawing/2014/main" id="{A59C7835-CA20-6D38-8D79-CBE238439618}"/>
                    </a:ext>
                  </a:extLst>
                </p:cNvPr>
                <p:cNvSpPr/>
                <p:nvPr/>
              </p:nvSpPr>
              <p:spPr>
                <a:xfrm>
                  <a:off x="4107201" y="5509288"/>
                  <a:ext cx="45729" cy="58264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23" name="Rectangle 72">
                  <a:extLst>
                    <a:ext uri="{FF2B5EF4-FFF2-40B4-BE49-F238E27FC236}">
                      <a16:creationId xmlns:a16="http://schemas.microsoft.com/office/drawing/2014/main" id="{C3C86C5C-8FF1-A4C5-A787-50875E3F5305}"/>
                    </a:ext>
                  </a:extLst>
                </p:cNvPr>
                <p:cNvSpPr/>
                <p:nvPr/>
              </p:nvSpPr>
              <p:spPr>
                <a:xfrm>
                  <a:off x="4123651" y="5116890"/>
                  <a:ext cx="140890" cy="220845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24" name="Rectangle 68">
                  <a:extLst>
                    <a:ext uri="{FF2B5EF4-FFF2-40B4-BE49-F238E27FC236}">
                      <a16:creationId xmlns:a16="http://schemas.microsoft.com/office/drawing/2014/main" id="{6A5C07E7-CA71-F10B-112F-BAD405A10189}"/>
                    </a:ext>
                  </a:extLst>
                </p:cNvPr>
                <p:cNvSpPr/>
                <p:nvPr/>
              </p:nvSpPr>
              <p:spPr>
                <a:xfrm>
                  <a:off x="4154274" y="5013225"/>
                  <a:ext cx="36511" cy="100806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25" name="Rectangle 70">
                <a:extLst>
                  <a:ext uri="{FF2B5EF4-FFF2-40B4-BE49-F238E27FC236}">
                    <a16:creationId xmlns:a16="http://schemas.microsoft.com/office/drawing/2014/main" id="{AE514F15-F3B2-4920-3F89-5E07F4E1E01B}"/>
                  </a:ext>
                </a:extLst>
              </p:cNvPr>
              <p:cNvSpPr/>
              <p:nvPr/>
            </p:nvSpPr>
            <p:spPr>
              <a:xfrm>
                <a:off x="4550608" y="357737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6" name="Rectangle 70">
                <a:extLst>
                  <a:ext uri="{FF2B5EF4-FFF2-40B4-BE49-F238E27FC236}">
                    <a16:creationId xmlns:a16="http://schemas.microsoft.com/office/drawing/2014/main" id="{3A34B3A2-4048-4553-AAA6-57C8152D89FE}"/>
                  </a:ext>
                </a:extLst>
              </p:cNvPr>
              <p:cNvSpPr/>
              <p:nvPr/>
            </p:nvSpPr>
            <p:spPr>
              <a:xfrm>
                <a:off x="4464325" y="357813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7" name="Rectangle 70">
                <a:extLst>
                  <a:ext uri="{FF2B5EF4-FFF2-40B4-BE49-F238E27FC236}">
                    <a16:creationId xmlns:a16="http://schemas.microsoft.com/office/drawing/2014/main" id="{43277A3D-F799-A6CB-4018-EF0BED9BFDB7}"/>
                  </a:ext>
                </a:extLst>
              </p:cNvPr>
              <p:cNvSpPr/>
              <p:nvPr/>
            </p:nvSpPr>
            <p:spPr>
              <a:xfrm>
                <a:off x="4550608" y="366958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8" name="Rectangle 70">
                <a:extLst>
                  <a:ext uri="{FF2B5EF4-FFF2-40B4-BE49-F238E27FC236}">
                    <a16:creationId xmlns:a16="http://schemas.microsoft.com/office/drawing/2014/main" id="{7751E4CC-E6AA-E386-F39B-F9A313623EAC}"/>
                  </a:ext>
                </a:extLst>
              </p:cNvPr>
              <p:cNvSpPr/>
              <p:nvPr/>
            </p:nvSpPr>
            <p:spPr>
              <a:xfrm>
                <a:off x="4464325" y="367034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9" name="Rectangle 70">
                <a:extLst>
                  <a:ext uri="{FF2B5EF4-FFF2-40B4-BE49-F238E27FC236}">
                    <a16:creationId xmlns:a16="http://schemas.microsoft.com/office/drawing/2014/main" id="{24310515-BD0B-E7E6-A8F7-3DA386EB6850}"/>
                  </a:ext>
                </a:extLst>
              </p:cNvPr>
              <p:cNvSpPr/>
              <p:nvPr/>
            </p:nvSpPr>
            <p:spPr>
              <a:xfrm>
                <a:off x="4552681" y="376348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0" name="Rectangle 70">
                <a:extLst>
                  <a:ext uri="{FF2B5EF4-FFF2-40B4-BE49-F238E27FC236}">
                    <a16:creationId xmlns:a16="http://schemas.microsoft.com/office/drawing/2014/main" id="{DBBEE444-B604-E760-F7D6-CA203D876B8E}"/>
                  </a:ext>
                </a:extLst>
              </p:cNvPr>
              <p:cNvSpPr/>
              <p:nvPr/>
            </p:nvSpPr>
            <p:spPr>
              <a:xfrm>
                <a:off x="4466398" y="376424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cxnSp>
          <p:nvCxnSpPr>
            <p:cNvPr id="390" name="Gewinkelte Verbindung 73">
              <a:extLst>
                <a:ext uri="{FF2B5EF4-FFF2-40B4-BE49-F238E27FC236}">
                  <a16:creationId xmlns:a16="http://schemas.microsoft.com/office/drawing/2014/main" id="{15AFC99A-E718-4C5A-D018-22DCA3148341}"/>
                </a:ext>
              </a:extLst>
            </p:cNvPr>
            <p:cNvCxnSpPr>
              <a:cxnSpLocks noChangeShapeType="1"/>
              <a:stCxn id="369" idx="3"/>
              <a:endCxn id="122" idx="1"/>
            </p:cNvCxnSpPr>
            <p:nvPr/>
          </p:nvCxnSpPr>
          <p:spPr bwMode="auto">
            <a:xfrm>
              <a:off x="3564259" y="2729105"/>
              <a:ext cx="785776" cy="458371"/>
            </a:xfrm>
            <a:prstGeom prst="bentConnector3">
              <a:avLst>
                <a:gd name="adj1" fmla="val 50000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1" name="Gewinkelte Verbindung 73">
              <a:extLst>
                <a:ext uri="{FF2B5EF4-FFF2-40B4-BE49-F238E27FC236}">
                  <a16:creationId xmlns:a16="http://schemas.microsoft.com/office/drawing/2014/main" id="{1539DF1E-8175-BC3C-ADA8-934DB76AB5A4}"/>
                </a:ext>
              </a:extLst>
            </p:cNvPr>
            <p:cNvCxnSpPr>
              <a:cxnSpLocks noChangeShapeType="1"/>
              <a:endCxn id="128" idx="1"/>
            </p:cNvCxnSpPr>
            <p:nvPr/>
          </p:nvCxnSpPr>
          <p:spPr bwMode="auto">
            <a:xfrm flipV="1">
              <a:off x="3258976" y="3375387"/>
              <a:ext cx="1091049" cy="65749"/>
            </a:xfrm>
            <a:prstGeom prst="bentConnector3">
              <a:avLst>
                <a:gd name="adj1" fmla="val 14643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2" name="Gewinkelte Verbindung 73">
              <a:extLst>
                <a:ext uri="{FF2B5EF4-FFF2-40B4-BE49-F238E27FC236}">
                  <a16:creationId xmlns:a16="http://schemas.microsoft.com/office/drawing/2014/main" id="{51D3965E-FD85-3E7E-89B9-9CE3F108ED5C}"/>
                </a:ext>
              </a:extLst>
            </p:cNvPr>
            <p:cNvCxnSpPr>
              <a:cxnSpLocks noChangeShapeType="1"/>
              <a:stCxn id="161" idx="3"/>
              <a:endCxn id="130" idx="1"/>
            </p:cNvCxnSpPr>
            <p:nvPr/>
          </p:nvCxnSpPr>
          <p:spPr bwMode="auto">
            <a:xfrm flipV="1">
              <a:off x="3560198" y="3469293"/>
              <a:ext cx="791900" cy="231227"/>
            </a:xfrm>
            <a:prstGeom prst="bentConnector3">
              <a:avLst>
                <a:gd name="adj1" fmla="val 50000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3" name="Gewinkelte Verbindung 73">
              <a:extLst>
                <a:ext uri="{FF2B5EF4-FFF2-40B4-BE49-F238E27FC236}">
                  <a16:creationId xmlns:a16="http://schemas.microsoft.com/office/drawing/2014/main" id="{EBEFD33E-6CC7-7BF3-6BFC-8FA37B3FABE1}"/>
                </a:ext>
              </a:extLst>
            </p:cNvPr>
            <p:cNvCxnSpPr>
              <a:cxnSpLocks noChangeShapeType="1"/>
              <a:stCxn id="153" idx="3"/>
              <a:endCxn id="126" idx="1"/>
            </p:cNvCxnSpPr>
            <p:nvPr/>
          </p:nvCxnSpPr>
          <p:spPr bwMode="auto">
            <a:xfrm>
              <a:off x="3564259" y="3044378"/>
              <a:ext cx="785766" cy="238799"/>
            </a:xfrm>
            <a:prstGeom prst="bentConnector3">
              <a:avLst>
                <a:gd name="adj1" fmla="val 38484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48C0CBE7-207F-B835-22AC-E1F60A3FC5CD}"/>
                </a:ext>
              </a:extLst>
            </p:cNvPr>
            <p:cNvGrpSpPr/>
            <p:nvPr/>
          </p:nvGrpSpPr>
          <p:grpSpPr>
            <a:xfrm>
              <a:off x="3181475" y="2655394"/>
              <a:ext cx="383028" cy="1240331"/>
              <a:chOff x="2375807" y="2391340"/>
              <a:chExt cx="513369" cy="1653312"/>
            </a:xfrm>
          </p:grpSpPr>
          <p:grpSp>
            <p:nvGrpSpPr>
              <p:cNvPr id="366" name="Gruppieren 10">
                <a:extLst>
                  <a:ext uri="{FF2B5EF4-FFF2-40B4-BE49-F238E27FC236}">
                    <a16:creationId xmlns:a16="http://schemas.microsoft.com/office/drawing/2014/main" id="{E98F4861-D63F-B840-D686-B011800A05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250" y="2391340"/>
                <a:ext cx="507599" cy="358453"/>
                <a:chOff x="557213" y="4135438"/>
                <a:chExt cx="968375" cy="576262"/>
              </a:xfrm>
            </p:grpSpPr>
            <p:sp>
              <p:nvSpPr>
                <p:cNvPr id="367" name="Rectangle 5">
                  <a:extLst>
                    <a:ext uri="{FF2B5EF4-FFF2-40B4-BE49-F238E27FC236}">
                      <a16:creationId xmlns:a16="http://schemas.microsoft.com/office/drawing/2014/main" id="{56CD2CDF-EA1F-5096-4504-7F9CF24EE0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9475" y="4135438"/>
                  <a:ext cx="574675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369" name="Rectangle 48">
                  <a:extLst>
                    <a:ext uri="{FF2B5EF4-FFF2-40B4-BE49-F238E27FC236}">
                      <a16:creationId xmlns:a16="http://schemas.microsoft.com/office/drawing/2014/main" id="{CEEE578E-7817-80D1-D7A4-C03FF47155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150" y="4221163"/>
                  <a:ext cx="71438" cy="1444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370" name="Rectangle 5">
                  <a:extLst>
                    <a:ext uri="{FF2B5EF4-FFF2-40B4-BE49-F238E27FC236}">
                      <a16:creationId xmlns:a16="http://schemas.microsoft.com/office/drawing/2014/main" id="{4E998E7C-B3AB-F559-2C61-62DFA057CB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213" y="4221163"/>
                  <a:ext cx="323850" cy="411162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151" name="Gruppieren 10">
                <a:extLst>
                  <a:ext uri="{FF2B5EF4-FFF2-40B4-BE49-F238E27FC236}">
                    <a16:creationId xmlns:a16="http://schemas.microsoft.com/office/drawing/2014/main" id="{F375107C-FE78-81F9-84FE-A5BD3EB7C3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250" y="2811586"/>
                <a:ext cx="507599" cy="358453"/>
                <a:chOff x="557213" y="4049838"/>
                <a:chExt cx="968375" cy="576262"/>
              </a:xfrm>
            </p:grpSpPr>
            <p:sp>
              <p:nvSpPr>
                <p:cNvPr id="152" name="Rectangle 5">
                  <a:extLst>
                    <a:ext uri="{FF2B5EF4-FFF2-40B4-BE49-F238E27FC236}">
                      <a16:creationId xmlns:a16="http://schemas.microsoft.com/office/drawing/2014/main" id="{3EAA688C-DA0C-0180-AD27-7789733B32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9475" y="40498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153" name="Rectangle 48">
                  <a:extLst>
                    <a:ext uri="{FF2B5EF4-FFF2-40B4-BE49-F238E27FC236}">
                      <a16:creationId xmlns:a16="http://schemas.microsoft.com/office/drawing/2014/main" id="{F1C97D93-19DD-CCAC-C1C1-CEC5A48991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149" y="4135564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54" name="Rectangle 5">
                  <a:extLst>
                    <a:ext uri="{FF2B5EF4-FFF2-40B4-BE49-F238E27FC236}">
                      <a16:creationId xmlns:a16="http://schemas.microsoft.com/office/drawing/2014/main" id="{38B1A45D-CD4E-E06E-3EC2-38B121DC89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213" y="4135562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155" name="Gruppieren 10">
                <a:extLst>
                  <a:ext uri="{FF2B5EF4-FFF2-40B4-BE49-F238E27FC236}">
                    <a16:creationId xmlns:a16="http://schemas.microsoft.com/office/drawing/2014/main" id="{2644023E-BB53-336C-BCF2-F9FB0CE2E42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577" y="3249116"/>
                <a:ext cx="507599" cy="358453"/>
                <a:chOff x="557213" y="4049838"/>
                <a:chExt cx="968375" cy="576262"/>
              </a:xfrm>
            </p:grpSpPr>
            <p:sp>
              <p:nvSpPr>
                <p:cNvPr id="156" name="Rectangle 5">
                  <a:extLst>
                    <a:ext uri="{FF2B5EF4-FFF2-40B4-BE49-F238E27FC236}">
                      <a16:creationId xmlns:a16="http://schemas.microsoft.com/office/drawing/2014/main" id="{40BEF2A8-82C1-558C-2399-1C8BD3CAF4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9475" y="40498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157" name="Rectangle 48">
                  <a:extLst>
                    <a:ext uri="{FF2B5EF4-FFF2-40B4-BE49-F238E27FC236}">
                      <a16:creationId xmlns:a16="http://schemas.microsoft.com/office/drawing/2014/main" id="{C75A679D-056F-1CFA-32AC-ABBDE6EEA0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149" y="4135562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58" name="Rectangle 5">
                  <a:extLst>
                    <a:ext uri="{FF2B5EF4-FFF2-40B4-BE49-F238E27FC236}">
                      <a16:creationId xmlns:a16="http://schemas.microsoft.com/office/drawing/2014/main" id="{927B7FDE-4E88-2A85-2231-AE0E5A898B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213" y="4135564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159" name="Gruppieren 10">
                <a:extLst>
                  <a:ext uri="{FF2B5EF4-FFF2-40B4-BE49-F238E27FC236}">
                    <a16:creationId xmlns:a16="http://schemas.microsoft.com/office/drawing/2014/main" id="{042FB830-0CDF-C22B-5709-61680CC4C1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75807" y="3686199"/>
                <a:ext cx="507599" cy="358453"/>
                <a:chOff x="557213" y="3996338"/>
                <a:chExt cx="968375" cy="576262"/>
              </a:xfrm>
            </p:grpSpPr>
            <p:sp>
              <p:nvSpPr>
                <p:cNvPr id="160" name="Rectangle 5">
                  <a:extLst>
                    <a:ext uri="{FF2B5EF4-FFF2-40B4-BE49-F238E27FC236}">
                      <a16:creationId xmlns:a16="http://schemas.microsoft.com/office/drawing/2014/main" id="{136EE62A-F4BC-3728-6D46-7CB97ED72C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9475" y="39963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161" name="Rectangle 48">
                  <a:extLst>
                    <a:ext uri="{FF2B5EF4-FFF2-40B4-BE49-F238E27FC236}">
                      <a16:creationId xmlns:a16="http://schemas.microsoft.com/office/drawing/2014/main" id="{7BCB6D3B-7D64-E96F-A768-3204F83177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149" y="4082062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62" name="Rectangle 5">
                  <a:extLst>
                    <a:ext uri="{FF2B5EF4-FFF2-40B4-BE49-F238E27FC236}">
                      <a16:creationId xmlns:a16="http://schemas.microsoft.com/office/drawing/2014/main" id="{E52E5E88-9FB1-54CC-96B9-571440F6CA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213" y="4082062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</p:grpSp>
      </p:grpSp>
      <p:grpSp>
        <p:nvGrpSpPr>
          <p:cNvPr id="163" name="Gruppieren 162">
            <a:extLst>
              <a:ext uri="{FF2B5EF4-FFF2-40B4-BE49-F238E27FC236}">
                <a16:creationId xmlns:a16="http://schemas.microsoft.com/office/drawing/2014/main" id="{BCC53880-EB75-D879-0119-500B845C9589}"/>
              </a:ext>
            </a:extLst>
          </p:cNvPr>
          <p:cNvGrpSpPr/>
          <p:nvPr/>
        </p:nvGrpSpPr>
        <p:grpSpPr>
          <a:xfrm>
            <a:off x="4512068" y="1357204"/>
            <a:ext cx="2579989" cy="1014948"/>
            <a:chOff x="3185536" y="2655394"/>
            <a:chExt cx="2579989" cy="1014948"/>
          </a:xfrm>
        </p:grpSpPr>
        <p:grpSp>
          <p:nvGrpSpPr>
            <p:cNvPr id="164" name="Gruppieren 163">
              <a:extLst>
                <a:ext uri="{FF2B5EF4-FFF2-40B4-BE49-F238E27FC236}">
                  <a16:creationId xmlns:a16="http://schemas.microsoft.com/office/drawing/2014/main" id="{06370B6E-A967-10A5-77A3-2E62BEC7E907}"/>
                </a:ext>
              </a:extLst>
            </p:cNvPr>
            <p:cNvGrpSpPr/>
            <p:nvPr/>
          </p:nvGrpSpPr>
          <p:grpSpPr>
            <a:xfrm>
              <a:off x="4252642" y="2662281"/>
              <a:ext cx="1512883" cy="1008061"/>
              <a:chOff x="4366942" y="2986368"/>
              <a:chExt cx="1512883" cy="1008061"/>
            </a:xfrm>
          </p:grpSpPr>
          <p:grpSp>
            <p:nvGrpSpPr>
              <p:cNvPr id="186" name="Gruppieren 10">
                <a:extLst>
                  <a:ext uri="{FF2B5EF4-FFF2-40B4-BE49-F238E27FC236}">
                    <a16:creationId xmlns:a16="http://schemas.microsoft.com/office/drawing/2014/main" id="{75F98357-4FBD-5A69-5966-700671453221}"/>
                  </a:ext>
                </a:extLst>
              </p:cNvPr>
              <p:cNvGrpSpPr/>
              <p:nvPr/>
            </p:nvGrpSpPr>
            <p:grpSpPr>
              <a:xfrm>
                <a:off x="4366942" y="2986368"/>
                <a:ext cx="1512883" cy="1008061"/>
                <a:chOff x="4009808" y="5013225"/>
                <a:chExt cx="1512883" cy="1008061"/>
              </a:xfrm>
            </p:grpSpPr>
            <p:sp>
              <p:nvSpPr>
                <p:cNvPr id="193" name="Rectangle 64">
                  <a:extLst>
                    <a:ext uri="{FF2B5EF4-FFF2-40B4-BE49-F238E27FC236}">
                      <a16:creationId xmlns:a16="http://schemas.microsoft.com/office/drawing/2014/main" id="{9DA96260-DAD7-6518-65B7-A734EC6E4ECD}"/>
                    </a:ext>
                  </a:extLst>
                </p:cNvPr>
                <p:cNvSpPr/>
                <p:nvPr/>
              </p:nvSpPr>
              <p:spPr>
                <a:xfrm>
                  <a:off x="4225707" y="5086249"/>
                  <a:ext cx="1296984" cy="863595"/>
                </a:xfrm>
                <a:prstGeom prst="rect">
                  <a:avLst/>
                </a:prstGeom>
                <a:gradFill>
                  <a:gsLst>
                    <a:gs pos="0">
                      <a:srgbClr val="006600"/>
                    </a:gs>
                    <a:gs pos="100000">
                      <a:srgbClr val="339966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94" name="Rectangle 65">
                  <a:extLst>
                    <a:ext uri="{FF2B5EF4-FFF2-40B4-BE49-F238E27FC236}">
                      <a16:creationId xmlns:a16="http://schemas.microsoft.com/office/drawing/2014/main" id="{3E57C745-2446-E160-CF58-3A07E8105F71}"/>
                    </a:ext>
                  </a:extLst>
                </p:cNvPr>
                <p:cNvSpPr/>
                <p:nvPr/>
              </p:nvSpPr>
              <p:spPr>
                <a:xfrm>
                  <a:off x="4441606" y="5949854"/>
                  <a:ext cx="73023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95" name="Rectangle 66">
                  <a:extLst>
                    <a:ext uri="{FF2B5EF4-FFF2-40B4-BE49-F238E27FC236}">
                      <a16:creationId xmlns:a16="http://schemas.microsoft.com/office/drawing/2014/main" id="{9DAAA3AA-56E3-A595-C89D-B6C270592A6D}"/>
                    </a:ext>
                  </a:extLst>
                </p:cNvPr>
                <p:cNvSpPr/>
                <p:nvPr/>
              </p:nvSpPr>
              <p:spPr>
                <a:xfrm>
                  <a:off x="4586072" y="5949854"/>
                  <a:ext cx="360365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96" name="Rectangle 69">
                  <a:extLst>
                    <a:ext uri="{FF2B5EF4-FFF2-40B4-BE49-F238E27FC236}">
                      <a16:creationId xmlns:a16="http://schemas.microsoft.com/office/drawing/2014/main" id="{2F9146E4-B0E2-6368-E163-3D93C4FC0238}"/>
                    </a:ext>
                  </a:extLst>
                </p:cNvPr>
                <p:cNvSpPr/>
                <p:nvPr/>
              </p:nvSpPr>
              <p:spPr>
                <a:xfrm>
                  <a:off x="4009808" y="5013225"/>
                  <a:ext cx="144466" cy="3651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97" name="Rectangle 72">
                  <a:extLst>
                    <a:ext uri="{FF2B5EF4-FFF2-40B4-BE49-F238E27FC236}">
                      <a16:creationId xmlns:a16="http://schemas.microsoft.com/office/drawing/2014/main" id="{B7BEFA71-3E5D-C0D4-D09A-DFB925C60FB7}"/>
                    </a:ext>
                  </a:extLst>
                </p:cNvPr>
                <p:cNvSpPr/>
                <p:nvPr/>
              </p:nvSpPr>
              <p:spPr>
                <a:xfrm>
                  <a:off x="4370173" y="5048155"/>
                  <a:ext cx="360365" cy="71432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98" name="Line 75">
                  <a:extLst>
                    <a:ext uri="{FF2B5EF4-FFF2-40B4-BE49-F238E27FC236}">
                      <a16:creationId xmlns:a16="http://schemas.microsoft.com/office/drawing/2014/main" id="{6543A240-19B2-7633-971B-E4A009532361}"/>
                    </a:ext>
                  </a:extLst>
                </p:cNvPr>
                <p:cNvSpPr/>
                <p:nvPr/>
              </p:nvSpPr>
              <p:spPr>
                <a:xfrm flipV="1">
                  <a:off x="461941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99" name="Line 76">
                  <a:extLst>
                    <a:ext uri="{FF2B5EF4-FFF2-40B4-BE49-F238E27FC236}">
                      <a16:creationId xmlns:a16="http://schemas.microsoft.com/office/drawing/2014/main" id="{EA9E42CF-4B21-BD36-1E1B-CB1DF2DC6753}"/>
                    </a:ext>
                  </a:extLst>
                </p:cNvPr>
                <p:cNvSpPr/>
                <p:nvPr/>
              </p:nvSpPr>
              <p:spPr>
                <a:xfrm flipV="1">
                  <a:off x="466068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00" name="Line 77">
                  <a:extLst>
                    <a:ext uri="{FF2B5EF4-FFF2-40B4-BE49-F238E27FC236}">
                      <a16:creationId xmlns:a16="http://schemas.microsoft.com/office/drawing/2014/main" id="{27DD94A8-D582-0EB6-86C8-83C5713C8FE3}"/>
                    </a:ext>
                  </a:extLst>
                </p:cNvPr>
                <p:cNvSpPr/>
                <p:nvPr/>
              </p:nvSpPr>
              <p:spPr>
                <a:xfrm flipV="1">
                  <a:off x="470354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01" name="Line 78">
                  <a:extLst>
                    <a:ext uri="{FF2B5EF4-FFF2-40B4-BE49-F238E27FC236}">
                      <a16:creationId xmlns:a16="http://schemas.microsoft.com/office/drawing/2014/main" id="{EE4089C3-24C7-0F22-3DAF-4E7B0DDD94CD}"/>
                    </a:ext>
                  </a:extLst>
                </p:cNvPr>
                <p:cNvSpPr/>
                <p:nvPr/>
              </p:nvSpPr>
              <p:spPr>
                <a:xfrm flipV="1">
                  <a:off x="474482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02" name="Line 79">
                  <a:extLst>
                    <a:ext uri="{FF2B5EF4-FFF2-40B4-BE49-F238E27FC236}">
                      <a16:creationId xmlns:a16="http://schemas.microsoft.com/office/drawing/2014/main" id="{7911B401-372E-C381-2579-BCA5EF859E14}"/>
                    </a:ext>
                  </a:extLst>
                </p:cNvPr>
                <p:cNvSpPr/>
                <p:nvPr/>
              </p:nvSpPr>
              <p:spPr>
                <a:xfrm flipV="1">
                  <a:off x="4781333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03" name="Line 80">
                  <a:extLst>
                    <a:ext uri="{FF2B5EF4-FFF2-40B4-BE49-F238E27FC236}">
                      <a16:creationId xmlns:a16="http://schemas.microsoft.com/office/drawing/2014/main" id="{99BBD736-EB47-FD23-A33F-A7D8430029AC}"/>
                    </a:ext>
                  </a:extLst>
                </p:cNvPr>
                <p:cNvSpPr/>
                <p:nvPr/>
              </p:nvSpPr>
              <p:spPr>
                <a:xfrm flipV="1">
                  <a:off x="4789270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04" name="Line 81">
                  <a:extLst>
                    <a:ext uri="{FF2B5EF4-FFF2-40B4-BE49-F238E27FC236}">
                      <a16:creationId xmlns:a16="http://schemas.microsoft.com/office/drawing/2014/main" id="{8C97FEFA-D830-DE1F-CE41-B3106CF467A2}"/>
                    </a:ext>
                  </a:extLst>
                </p:cNvPr>
                <p:cNvSpPr/>
                <p:nvPr/>
              </p:nvSpPr>
              <p:spPr>
                <a:xfrm flipV="1">
                  <a:off x="4830546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05" name="Line 82">
                  <a:extLst>
                    <a:ext uri="{FF2B5EF4-FFF2-40B4-BE49-F238E27FC236}">
                      <a16:creationId xmlns:a16="http://schemas.microsoft.com/office/drawing/2014/main" id="{9276B2BA-01AA-BFBC-9C7E-D6BCFAC08996}"/>
                    </a:ext>
                  </a:extLst>
                </p:cNvPr>
                <p:cNvSpPr/>
                <p:nvPr/>
              </p:nvSpPr>
              <p:spPr>
                <a:xfrm flipV="1">
                  <a:off x="487341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06" name="Line 83">
                  <a:extLst>
                    <a:ext uri="{FF2B5EF4-FFF2-40B4-BE49-F238E27FC236}">
                      <a16:creationId xmlns:a16="http://schemas.microsoft.com/office/drawing/2014/main" id="{EC5CB434-BEAD-6F07-C981-A078F769D2A3}"/>
                    </a:ext>
                  </a:extLst>
                </p:cNvPr>
                <p:cNvSpPr/>
                <p:nvPr/>
              </p:nvSpPr>
              <p:spPr>
                <a:xfrm flipV="1">
                  <a:off x="491468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07" name="Line 84">
                  <a:extLst>
                    <a:ext uri="{FF2B5EF4-FFF2-40B4-BE49-F238E27FC236}">
                      <a16:creationId xmlns:a16="http://schemas.microsoft.com/office/drawing/2014/main" id="{8BB16FF9-0951-D5D1-E575-451288F48A03}"/>
                    </a:ext>
                  </a:extLst>
                </p:cNvPr>
                <p:cNvSpPr/>
                <p:nvPr/>
              </p:nvSpPr>
              <p:spPr>
                <a:xfrm flipV="1">
                  <a:off x="495120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08" name="Line 85">
                  <a:extLst>
                    <a:ext uri="{FF2B5EF4-FFF2-40B4-BE49-F238E27FC236}">
                      <a16:creationId xmlns:a16="http://schemas.microsoft.com/office/drawing/2014/main" id="{D1D6079F-716C-7B37-B81B-CA07623346EA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55932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09" name="Line 86">
                  <a:extLst>
                    <a:ext uri="{FF2B5EF4-FFF2-40B4-BE49-F238E27FC236}">
                      <a16:creationId xmlns:a16="http://schemas.microsoft.com/office/drawing/2014/main" id="{F278DCFA-5282-C6FC-E34E-2D6D3964E37D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60060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10" name="Line 87">
                  <a:extLst>
                    <a:ext uri="{FF2B5EF4-FFF2-40B4-BE49-F238E27FC236}">
                      <a16:creationId xmlns:a16="http://schemas.microsoft.com/office/drawing/2014/main" id="{059CAA87-1695-760E-8E7C-0BD7AFFB5E5E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64346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11" name="Line 88">
                  <a:extLst>
                    <a:ext uri="{FF2B5EF4-FFF2-40B4-BE49-F238E27FC236}">
                      <a16:creationId xmlns:a16="http://schemas.microsoft.com/office/drawing/2014/main" id="{0CD0B11E-998C-1ADB-0ECE-69ECC8201959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68473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12" name="Line 89">
                  <a:extLst>
                    <a:ext uri="{FF2B5EF4-FFF2-40B4-BE49-F238E27FC236}">
                      <a16:creationId xmlns:a16="http://schemas.microsoft.com/office/drawing/2014/main" id="{124D1B80-DCC9-821B-2A77-D22D9BDF239B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72125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13" name="Line 90">
                  <a:extLst>
                    <a:ext uri="{FF2B5EF4-FFF2-40B4-BE49-F238E27FC236}">
                      <a16:creationId xmlns:a16="http://schemas.microsoft.com/office/drawing/2014/main" id="{D66BB3B0-CEEF-CB1B-F57E-D7D5752266AD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14" name="Line 91">
                  <a:extLst>
                    <a:ext uri="{FF2B5EF4-FFF2-40B4-BE49-F238E27FC236}">
                      <a16:creationId xmlns:a16="http://schemas.microsoft.com/office/drawing/2014/main" id="{B13F67A6-6B0F-CAF4-8FF9-7F39CB167AA1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15" name="Line 92">
                  <a:extLst>
                    <a:ext uri="{FF2B5EF4-FFF2-40B4-BE49-F238E27FC236}">
                      <a16:creationId xmlns:a16="http://schemas.microsoft.com/office/drawing/2014/main" id="{B2B45611-3735-1812-618C-AB21D2708A63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47836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16" name="Line 93">
                  <a:extLst>
                    <a:ext uri="{FF2B5EF4-FFF2-40B4-BE49-F238E27FC236}">
                      <a16:creationId xmlns:a16="http://schemas.microsoft.com/office/drawing/2014/main" id="{0CEF7857-52F5-6DC6-79B6-59D28A628A76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51963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17" name="Line 94">
                  <a:extLst>
                    <a:ext uri="{FF2B5EF4-FFF2-40B4-BE49-F238E27FC236}">
                      <a16:creationId xmlns:a16="http://schemas.microsoft.com/office/drawing/2014/main" id="{D02D91A1-ECFF-351A-77F6-AB2BD67EF8BB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55615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18" name="Text Box 95">
                  <a:extLst>
                    <a:ext uri="{FF2B5EF4-FFF2-40B4-BE49-F238E27FC236}">
                      <a16:creationId xmlns:a16="http://schemas.microsoft.com/office/drawing/2014/main" id="{A4916B50-935D-BC41-BE7B-7FBD1BD59C2D}"/>
                    </a:ext>
                  </a:extLst>
                </p:cNvPr>
                <p:cNvSpPr txBox="1"/>
                <p:nvPr/>
              </p:nvSpPr>
              <p:spPr>
                <a:xfrm>
                  <a:off x="4513048" y="5302148"/>
                  <a:ext cx="463545" cy="466728"/>
                </a:xfrm>
                <a:prstGeom prst="rect">
                  <a:avLst/>
                </a:prstGeom>
                <a:gradFill>
                  <a:gsLst>
                    <a:gs pos="0">
                      <a:srgbClr val="17375E"/>
                    </a:gs>
                    <a:gs pos="100000">
                      <a:srgbClr val="8EB4E3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0" tIns="0" rIns="0" bIns="0" anchor="ctr" anchorCtr="1" compatLnSpc="1"/>
                <a:lstStyle/>
                <a:p>
                  <a:pPr>
                    <a:spcBef>
                      <a:spcPts val="400"/>
                    </a:spcBef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700" b="1">
                      <a:solidFill>
                        <a:srgbClr val="FFFFFF"/>
                      </a:solidFill>
                      <a:latin typeface="Calibri"/>
                    </a:rPr>
                    <a:t>FPGA</a:t>
                  </a:r>
                </a:p>
              </p:txBody>
            </p:sp>
            <p:sp>
              <p:nvSpPr>
                <p:cNvPr id="219" name="Line 96">
                  <a:extLst>
                    <a:ext uri="{FF2B5EF4-FFF2-40B4-BE49-F238E27FC236}">
                      <a16:creationId xmlns:a16="http://schemas.microsoft.com/office/drawing/2014/main" id="{A0E3B5AC-9D42-9877-D10C-7468D68D914E}"/>
                    </a:ext>
                  </a:extLst>
                </p:cNvPr>
                <p:cNvSpPr/>
                <p:nvPr/>
              </p:nvSpPr>
              <p:spPr>
                <a:xfrm rot="5399996" flipV="1">
                  <a:off x="4995646" y="54767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20" name="Line 97">
                  <a:extLst>
                    <a:ext uri="{FF2B5EF4-FFF2-40B4-BE49-F238E27FC236}">
                      <a16:creationId xmlns:a16="http://schemas.microsoft.com/office/drawing/2014/main" id="{D35B978B-2528-5538-8A43-72E856D62CA2}"/>
                    </a:ext>
                  </a:extLst>
                </p:cNvPr>
                <p:cNvSpPr/>
                <p:nvPr/>
              </p:nvSpPr>
              <p:spPr>
                <a:xfrm rot="5399996" flipV="1">
                  <a:off x="4995646" y="551805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21" name="Line 98">
                  <a:extLst>
                    <a:ext uri="{FF2B5EF4-FFF2-40B4-BE49-F238E27FC236}">
                      <a16:creationId xmlns:a16="http://schemas.microsoft.com/office/drawing/2014/main" id="{9E450941-816C-7FA6-50F3-ECEFFD6A1193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22" name="Line 99">
                  <a:extLst>
                    <a:ext uri="{FF2B5EF4-FFF2-40B4-BE49-F238E27FC236}">
                      <a16:creationId xmlns:a16="http://schemas.microsoft.com/office/drawing/2014/main" id="{3755C251-C535-B7E5-8B3C-DC1C84F5F459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23" name="Line 100">
                  <a:extLst>
                    <a:ext uri="{FF2B5EF4-FFF2-40B4-BE49-F238E27FC236}">
                      <a16:creationId xmlns:a16="http://schemas.microsoft.com/office/drawing/2014/main" id="{1A086089-D836-623D-1A6F-7D552DFD5E3D}"/>
                    </a:ext>
                  </a:extLst>
                </p:cNvPr>
                <p:cNvSpPr/>
                <p:nvPr/>
              </p:nvSpPr>
              <p:spPr>
                <a:xfrm flipV="1">
                  <a:off x="4540032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24" name="Line 101">
                  <a:extLst>
                    <a:ext uri="{FF2B5EF4-FFF2-40B4-BE49-F238E27FC236}">
                      <a16:creationId xmlns:a16="http://schemas.microsoft.com/office/drawing/2014/main" id="{70D7A277-BA70-B8E7-1863-AE09AF400FF7}"/>
                    </a:ext>
                  </a:extLst>
                </p:cNvPr>
                <p:cNvSpPr/>
                <p:nvPr/>
              </p:nvSpPr>
              <p:spPr>
                <a:xfrm flipV="1">
                  <a:off x="4581308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25" name="Line 102">
                  <a:extLst>
                    <a:ext uri="{FF2B5EF4-FFF2-40B4-BE49-F238E27FC236}">
                      <a16:creationId xmlns:a16="http://schemas.microsoft.com/office/drawing/2014/main" id="{FFC76ABF-4642-618C-0163-B961210173BC}"/>
                    </a:ext>
                  </a:extLst>
                </p:cNvPr>
                <p:cNvSpPr/>
                <p:nvPr/>
              </p:nvSpPr>
              <p:spPr>
                <a:xfrm flipV="1">
                  <a:off x="4706718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26" name="Line 103">
                  <a:extLst>
                    <a:ext uri="{FF2B5EF4-FFF2-40B4-BE49-F238E27FC236}">
                      <a16:creationId xmlns:a16="http://schemas.microsoft.com/office/drawing/2014/main" id="{FF24CFDC-C169-48EF-9097-2EF8ED9F210D}"/>
                    </a:ext>
                  </a:extLst>
                </p:cNvPr>
                <p:cNvSpPr/>
                <p:nvPr/>
              </p:nvSpPr>
              <p:spPr>
                <a:xfrm flipV="1">
                  <a:off x="4747994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27" name="Line 105">
                  <a:extLst>
                    <a:ext uri="{FF2B5EF4-FFF2-40B4-BE49-F238E27FC236}">
                      <a16:creationId xmlns:a16="http://schemas.microsoft.com/office/drawing/2014/main" id="{2DECE2AE-0F29-B688-EFE8-3928A5687339}"/>
                    </a:ext>
                  </a:extLst>
                </p:cNvPr>
                <p:cNvSpPr/>
                <p:nvPr/>
              </p:nvSpPr>
              <p:spPr>
                <a:xfrm rot="5399996" flipV="1">
                  <a:off x="499881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28" name="Line 106">
                  <a:extLst>
                    <a:ext uri="{FF2B5EF4-FFF2-40B4-BE49-F238E27FC236}">
                      <a16:creationId xmlns:a16="http://schemas.microsoft.com/office/drawing/2014/main" id="{660120D9-0270-DD6B-E9AD-60FFAA8C0EFF}"/>
                    </a:ext>
                  </a:extLst>
                </p:cNvPr>
                <p:cNvSpPr/>
                <p:nvPr/>
              </p:nvSpPr>
              <p:spPr>
                <a:xfrm rot="5399996" flipV="1">
                  <a:off x="499881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29" name="Line 107">
                  <a:extLst>
                    <a:ext uri="{FF2B5EF4-FFF2-40B4-BE49-F238E27FC236}">
                      <a16:creationId xmlns:a16="http://schemas.microsoft.com/office/drawing/2014/main" id="{C320D398-274D-4BF9-9BB5-172CF4D73F3B}"/>
                    </a:ext>
                  </a:extLst>
                </p:cNvPr>
                <p:cNvSpPr/>
                <p:nvPr/>
              </p:nvSpPr>
              <p:spPr>
                <a:xfrm rot="5399996" flipV="1">
                  <a:off x="5000410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30" name="Line 108">
                  <a:extLst>
                    <a:ext uri="{FF2B5EF4-FFF2-40B4-BE49-F238E27FC236}">
                      <a16:creationId xmlns:a16="http://schemas.microsoft.com/office/drawing/2014/main" id="{AE4181E6-CFEC-F862-A77F-3ECFAE7A5DE4}"/>
                    </a:ext>
                  </a:extLst>
                </p:cNvPr>
                <p:cNvSpPr/>
                <p:nvPr/>
              </p:nvSpPr>
              <p:spPr>
                <a:xfrm rot="5399996" flipV="1">
                  <a:off x="5000410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31" name="Line 109">
                  <a:extLst>
                    <a:ext uri="{FF2B5EF4-FFF2-40B4-BE49-F238E27FC236}">
                      <a16:creationId xmlns:a16="http://schemas.microsoft.com/office/drawing/2014/main" id="{F4FDB8E1-3A65-E52B-4AE2-FFE24461AC4D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676801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32" name="Line 110">
                  <a:extLst>
                    <a:ext uri="{FF2B5EF4-FFF2-40B4-BE49-F238E27FC236}">
                      <a16:creationId xmlns:a16="http://schemas.microsoft.com/office/drawing/2014/main" id="{B399A477-7569-5932-BCFF-0A89D2FDA34C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71807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33" name="Line 111">
                  <a:extLst>
                    <a:ext uri="{FF2B5EF4-FFF2-40B4-BE49-F238E27FC236}">
                      <a16:creationId xmlns:a16="http://schemas.microsoft.com/office/drawing/2014/main" id="{D3AB4E19-9D51-7CED-AF39-0D5B01CE6092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594249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34" name="Line 112">
                  <a:extLst>
                    <a:ext uri="{FF2B5EF4-FFF2-40B4-BE49-F238E27FC236}">
                      <a16:creationId xmlns:a16="http://schemas.microsoft.com/office/drawing/2014/main" id="{945DF106-91A4-865D-59FF-954E0E3FDEA6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635525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35" name="Line 113">
                  <a:extLst>
                    <a:ext uri="{FF2B5EF4-FFF2-40B4-BE49-F238E27FC236}">
                      <a16:creationId xmlns:a16="http://schemas.microsoft.com/office/drawing/2014/main" id="{68E2180A-9336-4B7B-EFCB-3074D99158EF}"/>
                    </a:ext>
                  </a:extLst>
                </p:cNvPr>
                <p:cNvSpPr/>
                <p:nvPr/>
              </p:nvSpPr>
              <p:spPr>
                <a:xfrm flipV="1">
                  <a:off x="4624175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36" name="Line 114">
                  <a:extLst>
                    <a:ext uri="{FF2B5EF4-FFF2-40B4-BE49-F238E27FC236}">
                      <a16:creationId xmlns:a16="http://schemas.microsoft.com/office/drawing/2014/main" id="{3D4BFF3F-1439-F023-D3A3-86010998390E}"/>
                    </a:ext>
                  </a:extLst>
                </p:cNvPr>
                <p:cNvSpPr/>
                <p:nvPr/>
              </p:nvSpPr>
              <p:spPr>
                <a:xfrm flipV="1">
                  <a:off x="466545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37" name="Line 115">
                  <a:extLst>
                    <a:ext uri="{FF2B5EF4-FFF2-40B4-BE49-F238E27FC236}">
                      <a16:creationId xmlns:a16="http://schemas.microsoft.com/office/drawing/2014/main" id="{67586B2E-025C-EAAF-91AC-F20D0D255ED3}"/>
                    </a:ext>
                  </a:extLst>
                </p:cNvPr>
                <p:cNvSpPr/>
                <p:nvPr/>
              </p:nvSpPr>
              <p:spPr>
                <a:xfrm flipV="1">
                  <a:off x="454162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38" name="Line 116">
                  <a:extLst>
                    <a:ext uri="{FF2B5EF4-FFF2-40B4-BE49-F238E27FC236}">
                      <a16:creationId xmlns:a16="http://schemas.microsoft.com/office/drawing/2014/main" id="{D13E4D03-89CA-44F8-91C4-EC3143D35D92}"/>
                    </a:ext>
                  </a:extLst>
                </p:cNvPr>
                <p:cNvSpPr/>
                <p:nvPr/>
              </p:nvSpPr>
              <p:spPr>
                <a:xfrm flipV="1">
                  <a:off x="458289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39" name="Line 117">
                  <a:extLst>
                    <a:ext uri="{FF2B5EF4-FFF2-40B4-BE49-F238E27FC236}">
                      <a16:creationId xmlns:a16="http://schemas.microsoft.com/office/drawing/2014/main" id="{600DF7D7-09C3-AF98-A8EB-876BD9942D11}"/>
                    </a:ext>
                  </a:extLst>
                </p:cNvPr>
                <p:cNvSpPr/>
                <p:nvPr/>
              </p:nvSpPr>
              <p:spPr>
                <a:xfrm flipV="1">
                  <a:off x="490516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40" name="Line 118">
                  <a:extLst>
                    <a:ext uri="{FF2B5EF4-FFF2-40B4-BE49-F238E27FC236}">
                      <a16:creationId xmlns:a16="http://schemas.microsoft.com/office/drawing/2014/main" id="{9BD2A191-1AE2-04CF-341E-4A190D7F0C71}"/>
                    </a:ext>
                  </a:extLst>
                </p:cNvPr>
                <p:cNvSpPr/>
                <p:nvPr/>
              </p:nvSpPr>
              <p:spPr>
                <a:xfrm flipV="1">
                  <a:off x="494643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41" name="Line 119">
                  <a:extLst>
                    <a:ext uri="{FF2B5EF4-FFF2-40B4-BE49-F238E27FC236}">
                      <a16:creationId xmlns:a16="http://schemas.microsoft.com/office/drawing/2014/main" id="{56B67E88-00C9-5D90-477F-7B8B160B5A37}"/>
                    </a:ext>
                  </a:extLst>
                </p:cNvPr>
                <p:cNvSpPr/>
                <p:nvPr/>
              </p:nvSpPr>
              <p:spPr>
                <a:xfrm flipV="1">
                  <a:off x="4822609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42" name="Line 120">
                  <a:extLst>
                    <a:ext uri="{FF2B5EF4-FFF2-40B4-BE49-F238E27FC236}">
                      <a16:creationId xmlns:a16="http://schemas.microsoft.com/office/drawing/2014/main" id="{67EFF2D3-7F73-5460-9ED8-FD30788E9E5F}"/>
                    </a:ext>
                  </a:extLst>
                </p:cNvPr>
                <p:cNvSpPr/>
                <p:nvPr/>
              </p:nvSpPr>
              <p:spPr>
                <a:xfrm flipV="1">
                  <a:off x="486388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43" name="Rectangle 70">
                  <a:extLst>
                    <a:ext uri="{FF2B5EF4-FFF2-40B4-BE49-F238E27FC236}">
                      <a16:creationId xmlns:a16="http://schemas.microsoft.com/office/drawing/2014/main" id="{6DDCC8E8-C5F6-9DA5-E0EC-0C42D584A2D1}"/>
                    </a:ext>
                  </a:extLst>
                </p:cNvPr>
                <p:cNvSpPr/>
                <p:nvPr/>
              </p:nvSpPr>
              <p:spPr>
                <a:xfrm>
                  <a:off x="4193484" y="5508528"/>
                  <a:ext cx="142134" cy="57488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44" name="Rectangle 70">
                  <a:extLst>
                    <a:ext uri="{FF2B5EF4-FFF2-40B4-BE49-F238E27FC236}">
                      <a16:creationId xmlns:a16="http://schemas.microsoft.com/office/drawing/2014/main" id="{AD36F9F4-38EC-3BCD-A11A-EDD634B0D37D}"/>
                    </a:ext>
                  </a:extLst>
                </p:cNvPr>
                <p:cNvSpPr/>
                <p:nvPr/>
              </p:nvSpPr>
              <p:spPr>
                <a:xfrm>
                  <a:off x="4107201" y="5509288"/>
                  <a:ext cx="45729" cy="58264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45" name="Rectangle 72">
                  <a:extLst>
                    <a:ext uri="{FF2B5EF4-FFF2-40B4-BE49-F238E27FC236}">
                      <a16:creationId xmlns:a16="http://schemas.microsoft.com/office/drawing/2014/main" id="{4080D781-B91C-0CB0-7BB2-964B56DD50A0}"/>
                    </a:ext>
                  </a:extLst>
                </p:cNvPr>
                <p:cNvSpPr/>
                <p:nvPr/>
              </p:nvSpPr>
              <p:spPr>
                <a:xfrm>
                  <a:off x="4123651" y="5116890"/>
                  <a:ext cx="140890" cy="220845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46" name="Rectangle 68">
                  <a:extLst>
                    <a:ext uri="{FF2B5EF4-FFF2-40B4-BE49-F238E27FC236}">
                      <a16:creationId xmlns:a16="http://schemas.microsoft.com/office/drawing/2014/main" id="{52074681-965B-9A17-0EF2-028FC2D31279}"/>
                    </a:ext>
                  </a:extLst>
                </p:cNvPr>
                <p:cNvSpPr/>
                <p:nvPr/>
              </p:nvSpPr>
              <p:spPr>
                <a:xfrm>
                  <a:off x="4154274" y="5013225"/>
                  <a:ext cx="36511" cy="100806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87" name="Rectangle 70">
                <a:extLst>
                  <a:ext uri="{FF2B5EF4-FFF2-40B4-BE49-F238E27FC236}">
                    <a16:creationId xmlns:a16="http://schemas.microsoft.com/office/drawing/2014/main" id="{B77FE562-D1A5-78A0-2BCD-737B65EF405F}"/>
                  </a:ext>
                </a:extLst>
              </p:cNvPr>
              <p:cNvSpPr/>
              <p:nvPr/>
            </p:nvSpPr>
            <p:spPr>
              <a:xfrm>
                <a:off x="4550608" y="357737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88" name="Rectangle 70">
                <a:extLst>
                  <a:ext uri="{FF2B5EF4-FFF2-40B4-BE49-F238E27FC236}">
                    <a16:creationId xmlns:a16="http://schemas.microsoft.com/office/drawing/2014/main" id="{33D6FEB2-23C4-F60E-9ADC-67F289043F9B}"/>
                  </a:ext>
                </a:extLst>
              </p:cNvPr>
              <p:cNvSpPr/>
              <p:nvPr/>
            </p:nvSpPr>
            <p:spPr>
              <a:xfrm>
                <a:off x="4464325" y="357813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89" name="Rectangle 70">
                <a:extLst>
                  <a:ext uri="{FF2B5EF4-FFF2-40B4-BE49-F238E27FC236}">
                    <a16:creationId xmlns:a16="http://schemas.microsoft.com/office/drawing/2014/main" id="{83DF7999-5263-F0C3-E623-6343FE6CFE58}"/>
                  </a:ext>
                </a:extLst>
              </p:cNvPr>
              <p:cNvSpPr/>
              <p:nvPr/>
            </p:nvSpPr>
            <p:spPr>
              <a:xfrm>
                <a:off x="4550608" y="366958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90" name="Rectangle 70">
                <a:extLst>
                  <a:ext uri="{FF2B5EF4-FFF2-40B4-BE49-F238E27FC236}">
                    <a16:creationId xmlns:a16="http://schemas.microsoft.com/office/drawing/2014/main" id="{7272BF54-08A6-FA3F-0D5E-53E1DDFBBB24}"/>
                  </a:ext>
                </a:extLst>
              </p:cNvPr>
              <p:cNvSpPr/>
              <p:nvPr/>
            </p:nvSpPr>
            <p:spPr>
              <a:xfrm>
                <a:off x="4464325" y="367034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91" name="Rectangle 70">
                <a:extLst>
                  <a:ext uri="{FF2B5EF4-FFF2-40B4-BE49-F238E27FC236}">
                    <a16:creationId xmlns:a16="http://schemas.microsoft.com/office/drawing/2014/main" id="{29644C76-3B1D-94CE-0AAF-48472E7ABB86}"/>
                  </a:ext>
                </a:extLst>
              </p:cNvPr>
              <p:cNvSpPr/>
              <p:nvPr/>
            </p:nvSpPr>
            <p:spPr>
              <a:xfrm>
                <a:off x="4552681" y="376348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92" name="Rectangle 70">
                <a:extLst>
                  <a:ext uri="{FF2B5EF4-FFF2-40B4-BE49-F238E27FC236}">
                    <a16:creationId xmlns:a16="http://schemas.microsoft.com/office/drawing/2014/main" id="{73B6B83D-6680-94FE-D58B-773ADCCB6019}"/>
                  </a:ext>
                </a:extLst>
              </p:cNvPr>
              <p:cNvSpPr/>
              <p:nvPr/>
            </p:nvSpPr>
            <p:spPr>
              <a:xfrm>
                <a:off x="4466398" y="376424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cxnSp>
          <p:nvCxnSpPr>
            <p:cNvPr id="165" name="Gewinkelte Verbindung 73">
              <a:extLst>
                <a:ext uri="{FF2B5EF4-FFF2-40B4-BE49-F238E27FC236}">
                  <a16:creationId xmlns:a16="http://schemas.microsoft.com/office/drawing/2014/main" id="{40E2A662-2CF1-5C0B-B529-9C79EB347389}"/>
                </a:ext>
              </a:extLst>
            </p:cNvPr>
            <p:cNvCxnSpPr>
              <a:cxnSpLocks noChangeShapeType="1"/>
              <a:stCxn id="184" idx="3"/>
              <a:endCxn id="244" idx="1"/>
            </p:cNvCxnSpPr>
            <p:nvPr/>
          </p:nvCxnSpPr>
          <p:spPr bwMode="auto">
            <a:xfrm>
              <a:off x="3564259" y="2729105"/>
              <a:ext cx="785776" cy="458371"/>
            </a:xfrm>
            <a:prstGeom prst="bentConnector3">
              <a:avLst>
                <a:gd name="adj1" fmla="val 50000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6" name="Gewinkelte Verbindung 73">
              <a:extLst>
                <a:ext uri="{FF2B5EF4-FFF2-40B4-BE49-F238E27FC236}">
                  <a16:creationId xmlns:a16="http://schemas.microsoft.com/office/drawing/2014/main" id="{AB14A25F-D8EE-A9C7-94B8-3BC53B24D568}"/>
                </a:ext>
              </a:extLst>
            </p:cNvPr>
            <p:cNvCxnSpPr>
              <a:cxnSpLocks noChangeShapeType="1"/>
              <a:endCxn id="190" idx="1"/>
            </p:cNvCxnSpPr>
            <p:nvPr/>
          </p:nvCxnSpPr>
          <p:spPr bwMode="auto">
            <a:xfrm flipV="1">
              <a:off x="3258976" y="3375387"/>
              <a:ext cx="1091049" cy="65749"/>
            </a:xfrm>
            <a:prstGeom prst="bentConnector3">
              <a:avLst>
                <a:gd name="adj1" fmla="val 14643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8" name="Gewinkelte Verbindung 73">
              <a:extLst>
                <a:ext uri="{FF2B5EF4-FFF2-40B4-BE49-F238E27FC236}">
                  <a16:creationId xmlns:a16="http://schemas.microsoft.com/office/drawing/2014/main" id="{A50C80D6-CE6F-F17F-4724-BA2355F63949}"/>
                </a:ext>
              </a:extLst>
            </p:cNvPr>
            <p:cNvCxnSpPr>
              <a:cxnSpLocks noChangeShapeType="1"/>
              <a:stCxn id="181" idx="3"/>
              <a:endCxn id="188" idx="1"/>
            </p:cNvCxnSpPr>
            <p:nvPr/>
          </p:nvCxnSpPr>
          <p:spPr bwMode="auto">
            <a:xfrm>
              <a:off x="3564259" y="3044378"/>
              <a:ext cx="785766" cy="238799"/>
            </a:xfrm>
            <a:prstGeom prst="bentConnector3">
              <a:avLst>
                <a:gd name="adj1" fmla="val 38484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69" name="Gruppieren 168">
              <a:extLst>
                <a:ext uri="{FF2B5EF4-FFF2-40B4-BE49-F238E27FC236}">
                  <a16:creationId xmlns:a16="http://schemas.microsoft.com/office/drawing/2014/main" id="{5E36CC46-EC2F-46A5-368C-559016F0E849}"/>
                </a:ext>
              </a:extLst>
            </p:cNvPr>
            <p:cNvGrpSpPr/>
            <p:nvPr/>
          </p:nvGrpSpPr>
          <p:grpSpPr>
            <a:xfrm>
              <a:off x="3185536" y="2655394"/>
              <a:ext cx="378967" cy="912427"/>
              <a:chOff x="2381250" y="2391340"/>
              <a:chExt cx="507926" cy="1216229"/>
            </a:xfrm>
          </p:grpSpPr>
          <p:grpSp>
            <p:nvGrpSpPr>
              <p:cNvPr id="170" name="Gruppieren 10">
                <a:extLst>
                  <a:ext uri="{FF2B5EF4-FFF2-40B4-BE49-F238E27FC236}">
                    <a16:creationId xmlns:a16="http://schemas.microsoft.com/office/drawing/2014/main" id="{08F6D2B0-1F95-EC5E-E413-B6F2B24F98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250" y="2391340"/>
                <a:ext cx="507599" cy="358453"/>
                <a:chOff x="557213" y="4135438"/>
                <a:chExt cx="968375" cy="576262"/>
              </a:xfrm>
            </p:grpSpPr>
            <p:sp>
              <p:nvSpPr>
                <p:cNvPr id="183" name="Rectangle 5">
                  <a:extLst>
                    <a:ext uri="{FF2B5EF4-FFF2-40B4-BE49-F238E27FC236}">
                      <a16:creationId xmlns:a16="http://schemas.microsoft.com/office/drawing/2014/main" id="{1E4F6448-96FD-9295-C09B-B2213DF62C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9475" y="4135438"/>
                  <a:ext cx="574675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184" name="Rectangle 48">
                  <a:extLst>
                    <a:ext uri="{FF2B5EF4-FFF2-40B4-BE49-F238E27FC236}">
                      <a16:creationId xmlns:a16="http://schemas.microsoft.com/office/drawing/2014/main" id="{755AE003-3E3B-879B-FEEA-ECBFD69042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150" y="4221163"/>
                  <a:ext cx="71438" cy="1444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85" name="Rectangle 5">
                  <a:extLst>
                    <a:ext uri="{FF2B5EF4-FFF2-40B4-BE49-F238E27FC236}">
                      <a16:creationId xmlns:a16="http://schemas.microsoft.com/office/drawing/2014/main" id="{2D380940-2828-745A-FED3-920CA6B37D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213" y="4221163"/>
                  <a:ext cx="323850" cy="411162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171" name="Gruppieren 10">
                <a:extLst>
                  <a:ext uri="{FF2B5EF4-FFF2-40B4-BE49-F238E27FC236}">
                    <a16:creationId xmlns:a16="http://schemas.microsoft.com/office/drawing/2014/main" id="{4DCBB861-6111-E6AA-6988-52777BB44F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250" y="2811586"/>
                <a:ext cx="507599" cy="358453"/>
                <a:chOff x="557213" y="4049838"/>
                <a:chExt cx="968375" cy="576262"/>
              </a:xfrm>
            </p:grpSpPr>
            <p:sp>
              <p:nvSpPr>
                <p:cNvPr id="180" name="Rectangle 5">
                  <a:extLst>
                    <a:ext uri="{FF2B5EF4-FFF2-40B4-BE49-F238E27FC236}">
                      <a16:creationId xmlns:a16="http://schemas.microsoft.com/office/drawing/2014/main" id="{1E7CACD5-7869-303E-9F50-9C8AC57D51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9475" y="40498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181" name="Rectangle 48">
                  <a:extLst>
                    <a:ext uri="{FF2B5EF4-FFF2-40B4-BE49-F238E27FC236}">
                      <a16:creationId xmlns:a16="http://schemas.microsoft.com/office/drawing/2014/main" id="{9B78136B-5E0C-415A-19DF-107F8F1C36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149" y="4135564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82" name="Rectangle 5">
                  <a:extLst>
                    <a:ext uri="{FF2B5EF4-FFF2-40B4-BE49-F238E27FC236}">
                      <a16:creationId xmlns:a16="http://schemas.microsoft.com/office/drawing/2014/main" id="{D4F81FE5-A005-5316-6BD0-BC222908A6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213" y="4135562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172" name="Gruppieren 10">
                <a:extLst>
                  <a:ext uri="{FF2B5EF4-FFF2-40B4-BE49-F238E27FC236}">
                    <a16:creationId xmlns:a16="http://schemas.microsoft.com/office/drawing/2014/main" id="{6DD68E0E-EF50-09FA-2483-1BC5157360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577" y="3249116"/>
                <a:ext cx="507599" cy="358453"/>
                <a:chOff x="557213" y="4049838"/>
                <a:chExt cx="968375" cy="576262"/>
              </a:xfrm>
            </p:grpSpPr>
            <p:sp>
              <p:nvSpPr>
                <p:cNvPr id="177" name="Rectangle 5">
                  <a:extLst>
                    <a:ext uri="{FF2B5EF4-FFF2-40B4-BE49-F238E27FC236}">
                      <a16:creationId xmlns:a16="http://schemas.microsoft.com/office/drawing/2014/main" id="{619BF28C-A16C-6921-B464-E0B2831666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9475" y="40498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178" name="Rectangle 48">
                  <a:extLst>
                    <a:ext uri="{FF2B5EF4-FFF2-40B4-BE49-F238E27FC236}">
                      <a16:creationId xmlns:a16="http://schemas.microsoft.com/office/drawing/2014/main" id="{CDE26209-1762-2EF7-B605-10E815346F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149" y="4135562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79" name="Rectangle 5">
                  <a:extLst>
                    <a:ext uri="{FF2B5EF4-FFF2-40B4-BE49-F238E27FC236}">
                      <a16:creationId xmlns:a16="http://schemas.microsoft.com/office/drawing/2014/main" id="{FBE20E0C-B4A0-D817-B16B-BF5BFD134B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213" y="4135564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</p:grpSp>
      </p:grpSp>
      <p:grpSp>
        <p:nvGrpSpPr>
          <p:cNvPr id="247" name="Gruppieren 246">
            <a:extLst>
              <a:ext uri="{FF2B5EF4-FFF2-40B4-BE49-F238E27FC236}">
                <a16:creationId xmlns:a16="http://schemas.microsoft.com/office/drawing/2014/main" id="{EA850CB1-75ED-E1AA-C239-3210CD2C3A96}"/>
              </a:ext>
            </a:extLst>
          </p:cNvPr>
          <p:cNvGrpSpPr/>
          <p:nvPr/>
        </p:nvGrpSpPr>
        <p:grpSpPr>
          <a:xfrm>
            <a:off x="4520462" y="2584064"/>
            <a:ext cx="2579989" cy="1014948"/>
            <a:chOff x="3185536" y="2655394"/>
            <a:chExt cx="2579989" cy="1014948"/>
          </a:xfrm>
        </p:grpSpPr>
        <p:grpSp>
          <p:nvGrpSpPr>
            <p:cNvPr id="248" name="Gruppieren 247">
              <a:extLst>
                <a:ext uri="{FF2B5EF4-FFF2-40B4-BE49-F238E27FC236}">
                  <a16:creationId xmlns:a16="http://schemas.microsoft.com/office/drawing/2014/main" id="{17486841-D8F9-7D85-8D9A-1B1FDD2A06AC}"/>
                </a:ext>
              </a:extLst>
            </p:cNvPr>
            <p:cNvGrpSpPr/>
            <p:nvPr/>
          </p:nvGrpSpPr>
          <p:grpSpPr>
            <a:xfrm>
              <a:off x="4252642" y="2662281"/>
              <a:ext cx="1512883" cy="1008061"/>
              <a:chOff x="4366942" y="2986368"/>
              <a:chExt cx="1512883" cy="1008061"/>
            </a:xfrm>
          </p:grpSpPr>
          <p:grpSp>
            <p:nvGrpSpPr>
              <p:cNvPr id="265" name="Gruppieren 10">
                <a:extLst>
                  <a:ext uri="{FF2B5EF4-FFF2-40B4-BE49-F238E27FC236}">
                    <a16:creationId xmlns:a16="http://schemas.microsoft.com/office/drawing/2014/main" id="{40566B9B-9716-BA48-3FAE-9D5751DFBCF0}"/>
                  </a:ext>
                </a:extLst>
              </p:cNvPr>
              <p:cNvGrpSpPr/>
              <p:nvPr/>
            </p:nvGrpSpPr>
            <p:grpSpPr>
              <a:xfrm>
                <a:off x="4366942" y="2986368"/>
                <a:ext cx="1512883" cy="1008061"/>
                <a:chOff x="4009808" y="5013225"/>
                <a:chExt cx="1512883" cy="1008061"/>
              </a:xfrm>
            </p:grpSpPr>
            <p:sp>
              <p:nvSpPr>
                <p:cNvPr id="272" name="Rectangle 64">
                  <a:extLst>
                    <a:ext uri="{FF2B5EF4-FFF2-40B4-BE49-F238E27FC236}">
                      <a16:creationId xmlns:a16="http://schemas.microsoft.com/office/drawing/2014/main" id="{F3679F1A-182B-E4CF-B0F1-A955B9A0977E}"/>
                    </a:ext>
                  </a:extLst>
                </p:cNvPr>
                <p:cNvSpPr/>
                <p:nvPr/>
              </p:nvSpPr>
              <p:spPr>
                <a:xfrm>
                  <a:off x="4225707" y="5086249"/>
                  <a:ext cx="1296984" cy="863595"/>
                </a:xfrm>
                <a:prstGeom prst="rect">
                  <a:avLst/>
                </a:prstGeom>
                <a:gradFill>
                  <a:gsLst>
                    <a:gs pos="0">
                      <a:srgbClr val="006600"/>
                    </a:gs>
                    <a:gs pos="100000">
                      <a:srgbClr val="339966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73" name="Rectangle 65">
                  <a:extLst>
                    <a:ext uri="{FF2B5EF4-FFF2-40B4-BE49-F238E27FC236}">
                      <a16:creationId xmlns:a16="http://schemas.microsoft.com/office/drawing/2014/main" id="{875AACCD-6B6F-AE6C-0D3E-55C6EC81FA16}"/>
                    </a:ext>
                  </a:extLst>
                </p:cNvPr>
                <p:cNvSpPr/>
                <p:nvPr/>
              </p:nvSpPr>
              <p:spPr>
                <a:xfrm>
                  <a:off x="4441606" y="5949854"/>
                  <a:ext cx="73023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74" name="Rectangle 66">
                  <a:extLst>
                    <a:ext uri="{FF2B5EF4-FFF2-40B4-BE49-F238E27FC236}">
                      <a16:creationId xmlns:a16="http://schemas.microsoft.com/office/drawing/2014/main" id="{362B3973-35CE-2992-6AD4-576A6E4EB1E9}"/>
                    </a:ext>
                  </a:extLst>
                </p:cNvPr>
                <p:cNvSpPr/>
                <p:nvPr/>
              </p:nvSpPr>
              <p:spPr>
                <a:xfrm>
                  <a:off x="4586072" y="5949854"/>
                  <a:ext cx="360365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75" name="Rectangle 69">
                  <a:extLst>
                    <a:ext uri="{FF2B5EF4-FFF2-40B4-BE49-F238E27FC236}">
                      <a16:creationId xmlns:a16="http://schemas.microsoft.com/office/drawing/2014/main" id="{29824918-A507-D836-B3A4-A017F61FEF5C}"/>
                    </a:ext>
                  </a:extLst>
                </p:cNvPr>
                <p:cNvSpPr/>
                <p:nvPr/>
              </p:nvSpPr>
              <p:spPr>
                <a:xfrm>
                  <a:off x="4009808" y="5013225"/>
                  <a:ext cx="144466" cy="3651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76" name="Rectangle 72">
                  <a:extLst>
                    <a:ext uri="{FF2B5EF4-FFF2-40B4-BE49-F238E27FC236}">
                      <a16:creationId xmlns:a16="http://schemas.microsoft.com/office/drawing/2014/main" id="{D07C2B49-41ED-C213-2CC9-50EFFF7FCAE4}"/>
                    </a:ext>
                  </a:extLst>
                </p:cNvPr>
                <p:cNvSpPr/>
                <p:nvPr/>
              </p:nvSpPr>
              <p:spPr>
                <a:xfrm>
                  <a:off x="4370173" y="5048155"/>
                  <a:ext cx="360365" cy="71432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77" name="Line 75">
                  <a:extLst>
                    <a:ext uri="{FF2B5EF4-FFF2-40B4-BE49-F238E27FC236}">
                      <a16:creationId xmlns:a16="http://schemas.microsoft.com/office/drawing/2014/main" id="{FEE2D9E0-68D0-D559-05B9-BEEC675FB077}"/>
                    </a:ext>
                  </a:extLst>
                </p:cNvPr>
                <p:cNvSpPr/>
                <p:nvPr/>
              </p:nvSpPr>
              <p:spPr>
                <a:xfrm flipV="1">
                  <a:off x="461941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78" name="Line 76">
                  <a:extLst>
                    <a:ext uri="{FF2B5EF4-FFF2-40B4-BE49-F238E27FC236}">
                      <a16:creationId xmlns:a16="http://schemas.microsoft.com/office/drawing/2014/main" id="{576C971C-DAE3-898D-9462-230EAC15BC09}"/>
                    </a:ext>
                  </a:extLst>
                </p:cNvPr>
                <p:cNvSpPr/>
                <p:nvPr/>
              </p:nvSpPr>
              <p:spPr>
                <a:xfrm flipV="1">
                  <a:off x="466068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79" name="Line 77">
                  <a:extLst>
                    <a:ext uri="{FF2B5EF4-FFF2-40B4-BE49-F238E27FC236}">
                      <a16:creationId xmlns:a16="http://schemas.microsoft.com/office/drawing/2014/main" id="{F67C3FAC-98E2-F6B7-EDEE-9428D081F3F4}"/>
                    </a:ext>
                  </a:extLst>
                </p:cNvPr>
                <p:cNvSpPr/>
                <p:nvPr/>
              </p:nvSpPr>
              <p:spPr>
                <a:xfrm flipV="1">
                  <a:off x="470354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80" name="Line 78">
                  <a:extLst>
                    <a:ext uri="{FF2B5EF4-FFF2-40B4-BE49-F238E27FC236}">
                      <a16:creationId xmlns:a16="http://schemas.microsoft.com/office/drawing/2014/main" id="{2540DB1F-DFA5-8F9F-DD93-10C3E5680116}"/>
                    </a:ext>
                  </a:extLst>
                </p:cNvPr>
                <p:cNvSpPr/>
                <p:nvPr/>
              </p:nvSpPr>
              <p:spPr>
                <a:xfrm flipV="1">
                  <a:off x="474482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81" name="Line 79">
                  <a:extLst>
                    <a:ext uri="{FF2B5EF4-FFF2-40B4-BE49-F238E27FC236}">
                      <a16:creationId xmlns:a16="http://schemas.microsoft.com/office/drawing/2014/main" id="{40AB02AA-7BBA-3DBE-6491-8456B0E001E0}"/>
                    </a:ext>
                  </a:extLst>
                </p:cNvPr>
                <p:cNvSpPr/>
                <p:nvPr/>
              </p:nvSpPr>
              <p:spPr>
                <a:xfrm flipV="1">
                  <a:off x="4781333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82" name="Line 80">
                  <a:extLst>
                    <a:ext uri="{FF2B5EF4-FFF2-40B4-BE49-F238E27FC236}">
                      <a16:creationId xmlns:a16="http://schemas.microsoft.com/office/drawing/2014/main" id="{DDA1CB2C-824F-73B3-9D01-FDF9451C74EF}"/>
                    </a:ext>
                  </a:extLst>
                </p:cNvPr>
                <p:cNvSpPr/>
                <p:nvPr/>
              </p:nvSpPr>
              <p:spPr>
                <a:xfrm flipV="1">
                  <a:off x="4789270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83" name="Line 81">
                  <a:extLst>
                    <a:ext uri="{FF2B5EF4-FFF2-40B4-BE49-F238E27FC236}">
                      <a16:creationId xmlns:a16="http://schemas.microsoft.com/office/drawing/2014/main" id="{543DA7EF-DB7D-A22D-5DD0-8925ED509D74}"/>
                    </a:ext>
                  </a:extLst>
                </p:cNvPr>
                <p:cNvSpPr/>
                <p:nvPr/>
              </p:nvSpPr>
              <p:spPr>
                <a:xfrm flipV="1">
                  <a:off x="4830546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84" name="Line 82">
                  <a:extLst>
                    <a:ext uri="{FF2B5EF4-FFF2-40B4-BE49-F238E27FC236}">
                      <a16:creationId xmlns:a16="http://schemas.microsoft.com/office/drawing/2014/main" id="{493D0BC2-91D4-FEAA-CFF7-1BADF9A48E4A}"/>
                    </a:ext>
                  </a:extLst>
                </p:cNvPr>
                <p:cNvSpPr/>
                <p:nvPr/>
              </p:nvSpPr>
              <p:spPr>
                <a:xfrm flipV="1">
                  <a:off x="487341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85" name="Line 83">
                  <a:extLst>
                    <a:ext uri="{FF2B5EF4-FFF2-40B4-BE49-F238E27FC236}">
                      <a16:creationId xmlns:a16="http://schemas.microsoft.com/office/drawing/2014/main" id="{C5724022-3B8E-9C2D-7838-12CAE02194F7}"/>
                    </a:ext>
                  </a:extLst>
                </p:cNvPr>
                <p:cNvSpPr/>
                <p:nvPr/>
              </p:nvSpPr>
              <p:spPr>
                <a:xfrm flipV="1">
                  <a:off x="491468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86" name="Line 84">
                  <a:extLst>
                    <a:ext uri="{FF2B5EF4-FFF2-40B4-BE49-F238E27FC236}">
                      <a16:creationId xmlns:a16="http://schemas.microsoft.com/office/drawing/2014/main" id="{CA124CFE-6DDC-B4AB-9D83-A03D6557CDC2}"/>
                    </a:ext>
                  </a:extLst>
                </p:cNvPr>
                <p:cNvSpPr/>
                <p:nvPr/>
              </p:nvSpPr>
              <p:spPr>
                <a:xfrm flipV="1">
                  <a:off x="495120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87" name="Line 85">
                  <a:extLst>
                    <a:ext uri="{FF2B5EF4-FFF2-40B4-BE49-F238E27FC236}">
                      <a16:creationId xmlns:a16="http://schemas.microsoft.com/office/drawing/2014/main" id="{C535AE9F-5E06-FADA-F57A-F0F9C3110C43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55932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88" name="Line 86">
                  <a:extLst>
                    <a:ext uri="{FF2B5EF4-FFF2-40B4-BE49-F238E27FC236}">
                      <a16:creationId xmlns:a16="http://schemas.microsoft.com/office/drawing/2014/main" id="{092262DA-97E8-74E3-8A7E-50022D2E70E1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60060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89" name="Line 87">
                  <a:extLst>
                    <a:ext uri="{FF2B5EF4-FFF2-40B4-BE49-F238E27FC236}">
                      <a16:creationId xmlns:a16="http://schemas.microsoft.com/office/drawing/2014/main" id="{A398B4CE-3962-FD99-3C35-0468727B0199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64346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90" name="Line 88">
                  <a:extLst>
                    <a:ext uri="{FF2B5EF4-FFF2-40B4-BE49-F238E27FC236}">
                      <a16:creationId xmlns:a16="http://schemas.microsoft.com/office/drawing/2014/main" id="{20A7179F-5E3C-4CE6-B988-5E18A4889552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68473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91" name="Line 89">
                  <a:extLst>
                    <a:ext uri="{FF2B5EF4-FFF2-40B4-BE49-F238E27FC236}">
                      <a16:creationId xmlns:a16="http://schemas.microsoft.com/office/drawing/2014/main" id="{98F2BD68-E554-775B-1A39-900132738366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72125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92" name="Line 90">
                  <a:extLst>
                    <a:ext uri="{FF2B5EF4-FFF2-40B4-BE49-F238E27FC236}">
                      <a16:creationId xmlns:a16="http://schemas.microsoft.com/office/drawing/2014/main" id="{568D9FD6-307B-A7D5-4209-3540717B8DE6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93" name="Line 91">
                  <a:extLst>
                    <a:ext uri="{FF2B5EF4-FFF2-40B4-BE49-F238E27FC236}">
                      <a16:creationId xmlns:a16="http://schemas.microsoft.com/office/drawing/2014/main" id="{AFACB28D-E109-0FCA-B2CC-1526BE953A25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94" name="Line 92">
                  <a:extLst>
                    <a:ext uri="{FF2B5EF4-FFF2-40B4-BE49-F238E27FC236}">
                      <a16:creationId xmlns:a16="http://schemas.microsoft.com/office/drawing/2014/main" id="{41212E8E-7DCC-1D53-DFB5-F561A6849D62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47836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95" name="Line 93">
                  <a:extLst>
                    <a:ext uri="{FF2B5EF4-FFF2-40B4-BE49-F238E27FC236}">
                      <a16:creationId xmlns:a16="http://schemas.microsoft.com/office/drawing/2014/main" id="{8CE9DD1C-9921-648E-D635-A51CE9122FA7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51963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96" name="Line 94">
                  <a:extLst>
                    <a:ext uri="{FF2B5EF4-FFF2-40B4-BE49-F238E27FC236}">
                      <a16:creationId xmlns:a16="http://schemas.microsoft.com/office/drawing/2014/main" id="{2336CAE3-BEC8-4CA4-F0D4-202D7F0FD6A4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55615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97" name="Text Box 95">
                  <a:extLst>
                    <a:ext uri="{FF2B5EF4-FFF2-40B4-BE49-F238E27FC236}">
                      <a16:creationId xmlns:a16="http://schemas.microsoft.com/office/drawing/2014/main" id="{D611AB28-CE6D-A465-7F29-31FBD97B465A}"/>
                    </a:ext>
                  </a:extLst>
                </p:cNvPr>
                <p:cNvSpPr txBox="1"/>
                <p:nvPr/>
              </p:nvSpPr>
              <p:spPr>
                <a:xfrm>
                  <a:off x="4513048" y="5302148"/>
                  <a:ext cx="463545" cy="466728"/>
                </a:xfrm>
                <a:prstGeom prst="rect">
                  <a:avLst/>
                </a:prstGeom>
                <a:gradFill>
                  <a:gsLst>
                    <a:gs pos="0">
                      <a:srgbClr val="17375E"/>
                    </a:gs>
                    <a:gs pos="100000">
                      <a:srgbClr val="8EB4E3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0" tIns="0" rIns="0" bIns="0" anchor="ctr" anchorCtr="1" compatLnSpc="1"/>
                <a:lstStyle/>
                <a:p>
                  <a:pPr>
                    <a:spcBef>
                      <a:spcPts val="400"/>
                    </a:spcBef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700" b="1">
                      <a:solidFill>
                        <a:srgbClr val="FFFFFF"/>
                      </a:solidFill>
                      <a:latin typeface="Calibri"/>
                    </a:rPr>
                    <a:t>FPGA</a:t>
                  </a:r>
                </a:p>
              </p:txBody>
            </p:sp>
            <p:sp>
              <p:nvSpPr>
                <p:cNvPr id="298" name="Line 96">
                  <a:extLst>
                    <a:ext uri="{FF2B5EF4-FFF2-40B4-BE49-F238E27FC236}">
                      <a16:creationId xmlns:a16="http://schemas.microsoft.com/office/drawing/2014/main" id="{1BF71665-238C-3120-A8D2-52EB7B6FDDE5}"/>
                    </a:ext>
                  </a:extLst>
                </p:cNvPr>
                <p:cNvSpPr/>
                <p:nvPr/>
              </p:nvSpPr>
              <p:spPr>
                <a:xfrm rot="5399996" flipV="1">
                  <a:off x="4995646" y="54767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99" name="Line 97">
                  <a:extLst>
                    <a:ext uri="{FF2B5EF4-FFF2-40B4-BE49-F238E27FC236}">
                      <a16:creationId xmlns:a16="http://schemas.microsoft.com/office/drawing/2014/main" id="{046FD451-85FD-A4EC-58BF-39C6672DBFBA}"/>
                    </a:ext>
                  </a:extLst>
                </p:cNvPr>
                <p:cNvSpPr/>
                <p:nvPr/>
              </p:nvSpPr>
              <p:spPr>
                <a:xfrm rot="5399996" flipV="1">
                  <a:off x="4995646" y="551805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00" name="Line 98">
                  <a:extLst>
                    <a:ext uri="{FF2B5EF4-FFF2-40B4-BE49-F238E27FC236}">
                      <a16:creationId xmlns:a16="http://schemas.microsoft.com/office/drawing/2014/main" id="{EBAFE87E-4436-F23E-194F-295EA5B12928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01" name="Line 99">
                  <a:extLst>
                    <a:ext uri="{FF2B5EF4-FFF2-40B4-BE49-F238E27FC236}">
                      <a16:creationId xmlns:a16="http://schemas.microsoft.com/office/drawing/2014/main" id="{60E6044E-6736-1048-A995-F01A4580C3FE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02" name="Line 100">
                  <a:extLst>
                    <a:ext uri="{FF2B5EF4-FFF2-40B4-BE49-F238E27FC236}">
                      <a16:creationId xmlns:a16="http://schemas.microsoft.com/office/drawing/2014/main" id="{FBD73719-4472-6884-F75A-60F2761DFC1A}"/>
                    </a:ext>
                  </a:extLst>
                </p:cNvPr>
                <p:cNvSpPr/>
                <p:nvPr/>
              </p:nvSpPr>
              <p:spPr>
                <a:xfrm flipV="1">
                  <a:off x="4540032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03" name="Line 101">
                  <a:extLst>
                    <a:ext uri="{FF2B5EF4-FFF2-40B4-BE49-F238E27FC236}">
                      <a16:creationId xmlns:a16="http://schemas.microsoft.com/office/drawing/2014/main" id="{03596159-E265-118C-5EE8-D773E9485C8E}"/>
                    </a:ext>
                  </a:extLst>
                </p:cNvPr>
                <p:cNvSpPr/>
                <p:nvPr/>
              </p:nvSpPr>
              <p:spPr>
                <a:xfrm flipV="1">
                  <a:off x="4581308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04" name="Line 102">
                  <a:extLst>
                    <a:ext uri="{FF2B5EF4-FFF2-40B4-BE49-F238E27FC236}">
                      <a16:creationId xmlns:a16="http://schemas.microsoft.com/office/drawing/2014/main" id="{BAC290C6-2DAA-0CCE-EB81-8DE23E2FC16C}"/>
                    </a:ext>
                  </a:extLst>
                </p:cNvPr>
                <p:cNvSpPr/>
                <p:nvPr/>
              </p:nvSpPr>
              <p:spPr>
                <a:xfrm flipV="1">
                  <a:off x="4706718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05" name="Line 103">
                  <a:extLst>
                    <a:ext uri="{FF2B5EF4-FFF2-40B4-BE49-F238E27FC236}">
                      <a16:creationId xmlns:a16="http://schemas.microsoft.com/office/drawing/2014/main" id="{D3A0D07F-62E2-FB2D-5A79-D527B5E3147F}"/>
                    </a:ext>
                  </a:extLst>
                </p:cNvPr>
                <p:cNvSpPr/>
                <p:nvPr/>
              </p:nvSpPr>
              <p:spPr>
                <a:xfrm flipV="1">
                  <a:off x="4747994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06" name="Line 105">
                  <a:extLst>
                    <a:ext uri="{FF2B5EF4-FFF2-40B4-BE49-F238E27FC236}">
                      <a16:creationId xmlns:a16="http://schemas.microsoft.com/office/drawing/2014/main" id="{22EE01C1-81EC-C925-061E-DD2B3BDBD597}"/>
                    </a:ext>
                  </a:extLst>
                </p:cNvPr>
                <p:cNvSpPr/>
                <p:nvPr/>
              </p:nvSpPr>
              <p:spPr>
                <a:xfrm rot="5399996" flipV="1">
                  <a:off x="499881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07" name="Line 106">
                  <a:extLst>
                    <a:ext uri="{FF2B5EF4-FFF2-40B4-BE49-F238E27FC236}">
                      <a16:creationId xmlns:a16="http://schemas.microsoft.com/office/drawing/2014/main" id="{4AC909BA-8105-B1BC-82E4-945347559B74}"/>
                    </a:ext>
                  </a:extLst>
                </p:cNvPr>
                <p:cNvSpPr/>
                <p:nvPr/>
              </p:nvSpPr>
              <p:spPr>
                <a:xfrm rot="5399996" flipV="1">
                  <a:off x="499881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08" name="Line 107">
                  <a:extLst>
                    <a:ext uri="{FF2B5EF4-FFF2-40B4-BE49-F238E27FC236}">
                      <a16:creationId xmlns:a16="http://schemas.microsoft.com/office/drawing/2014/main" id="{BF4B4B88-DF79-F696-E7AE-C638E3A7B9F6}"/>
                    </a:ext>
                  </a:extLst>
                </p:cNvPr>
                <p:cNvSpPr/>
                <p:nvPr/>
              </p:nvSpPr>
              <p:spPr>
                <a:xfrm rot="5399996" flipV="1">
                  <a:off x="5000410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09" name="Line 108">
                  <a:extLst>
                    <a:ext uri="{FF2B5EF4-FFF2-40B4-BE49-F238E27FC236}">
                      <a16:creationId xmlns:a16="http://schemas.microsoft.com/office/drawing/2014/main" id="{F5342005-FC5E-CE10-09C4-2425C1212941}"/>
                    </a:ext>
                  </a:extLst>
                </p:cNvPr>
                <p:cNvSpPr/>
                <p:nvPr/>
              </p:nvSpPr>
              <p:spPr>
                <a:xfrm rot="5399996" flipV="1">
                  <a:off x="5000410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10" name="Line 109">
                  <a:extLst>
                    <a:ext uri="{FF2B5EF4-FFF2-40B4-BE49-F238E27FC236}">
                      <a16:creationId xmlns:a16="http://schemas.microsoft.com/office/drawing/2014/main" id="{F23103B6-3928-8832-694D-94062873BD31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676801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11" name="Line 110">
                  <a:extLst>
                    <a:ext uri="{FF2B5EF4-FFF2-40B4-BE49-F238E27FC236}">
                      <a16:creationId xmlns:a16="http://schemas.microsoft.com/office/drawing/2014/main" id="{6DEB5A6C-0F58-DEB0-5256-16E7C57576AD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71807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12" name="Line 111">
                  <a:extLst>
                    <a:ext uri="{FF2B5EF4-FFF2-40B4-BE49-F238E27FC236}">
                      <a16:creationId xmlns:a16="http://schemas.microsoft.com/office/drawing/2014/main" id="{642DC460-4B6E-CE69-B440-80C272D974DF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594249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13" name="Line 112">
                  <a:extLst>
                    <a:ext uri="{FF2B5EF4-FFF2-40B4-BE49-F238E27FC236}">
                      <a16:creationId xmlns:a16="http://schemas.microsoft.com/office/drawing/2014/main" id="{6528C03C-9148-1EB5-352B-2BB7B8E90CDA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635525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14" name="Line 113">
                  <a:extLst>
                    <a:ext uri="{FF2B5EF4-FFF2-40B4-BE49-F238E27FC236}">
                      <a16:creationId xmlns:a16="http://schemas.microsoft.com/office/drawing/2014/main" id="{A69E8CEF-6967-6ED5-B922-748D6A234ED5}"/>
                    </a:ext>
                  </a:extLst>
                </p:cNvPr>
                <p:cNvSpPr/>
                <p:nvPr/>
              </p:nvSpPr>
              <p:spPr>
                <a:xfrm flipV="1">
                  <a:off x="4624175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15" name="Line 114">
                  <a:extLst>
                    <a:ext uri="{FF2B5EF4-FFF2-40B4-BE49-F238E27FC236}">
                      <a16:creationId xmlns:a16="http://schemas.microsoft.com/office/drawing/2014/main" id="{7C017DD4-1F26-A606-D138-F49F955DF21B}"/>
                    </a:ext>
                  </a:extLst>
                </p:cNvPr>
                <p:cNvSpPr/>
                <p:nvPr/>
              </p:nvSpPr>
              <p:spPr>
                <a:xfrm flipV="1">
                  <a:off x="466545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16" name="Line 115">
                  <a:extLst>
                    <a:ext uri="{FF2B5EF4-FFF2-40B4-BE49-F238E27FC236}">
                      <a16:creationId xmlns:a16="http://schemas.microsoft.com/office/drawing/2014/main" id="{F856B328-221D-A957-4271-C8D6A3A1C28B}"/>
                    </a:ext>
                  </a:extLst>
                </p:cNvPr>
                <p:cNvSpPr/>
                <p:nvPr/>
              </p:nvSpPr>
              <p:spPr>
                <a:xfrm flipV="1">
                  <a:off x="454162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17" name="Line 116">
                  <a:extLst>
                    <a:ext uri="{FF2B5EF4-FFF2-40B4-BE49-F238E27FC236}">
                      <a16:creationId xmlns:a16="http://schemas.microsoft.com/office/drawing/2014/main" id="{259BBFC8-947C-1C68-4E29-41552D83203F}"/>
                    </a:ext>
                  </a:extLst>
                </p:cNvPr>
                <p:cNvSpPr/>
                <p:nvPr/>
              </p:nvSpPr>
              <p:spPr>
                <a:xfrm flipV="1">
                  <a:off x="458289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18" name="Line 117">
                  <a:extLst>
                    <a:ext uri="{FF2B5EF4-FFF2-40B4-BE49-F238E27FC236}">
                      <a16:creationId xmlns:a16="http://schemas.microsoft.com/office/drawing/2014/main" id="{3F8C95DD-9A38-BA48-FAA3-D64F3ADC4568}"/>
                    </a:ext>
                  </a:extLst>
                </p:cNvPr>
                <p:cNvSpPr/>
                <p:nvPr/>
              </p:nvSpPr>
              <p:spPr>
                <a:xfrm flipV="1">
                  <a:off x="490516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19" name="Line 118">
                  <a:extLst>
                    <a:ext uri="{FF2B5EF4-FFF2-40B4-BE49-F238E27FC236}">
                      <a16:creationId xmlns:a16="http://schemas.microsoft.com/office/drawing/2014/main" id="{75F0697A-C4D9-ADA7-C626-7945A727AAC5}"/>
                    </a:ext>
                  </a:extLst>
                </p:cNvPr>
                <p:cNvSpPr/>
                <p:nvPr/>
              </p:nvSpPr>
              <p:spPr>
                <a:xfrm flipV="1">
                  <a:off x="494643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20" name="Line 119">
                  <a:extLst>
                    <a:ext uri="{FF2B5EF4-FFF2-40B4-BE49-F238E27FC236}">
                      <a16:creationId xmlns:a16="http://schemas.microsoft.com/office/drawing/2014/main" id="{F9F6E3CC-B7B8-D0C2-EC12-03C4129D3442}"/>
                    </a:ext>
                  </a:extLst>
                </p:cNvPr>
                <p:cNvSpPr/>
                <p:nvPr/>
              </p:nvSpPr>
              <p:spPr>
                <a:xfrm flipV="1">
                  <a:off x="4822609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21" name="Line 120">
                  <a:extLst>
                    <a:ext uri="{FF2B5EF4-FFF2-40B4-BE49-F238E27FC236}">
                      <a16:creationId xmlns:a16="http://schemas.microsoft.com/office/drawing/2014/main" id="{20D76765-4C3B-1D16-9B08-6D6451AD92E8}"/>
                    </a:ext>
                  </a:extLst>
                </p:cNvPr>
                <p:cNvSpPr/>
                <p:nvPr/>
              </p:nvSpPr>
              <p:spPr>
                <a:xfrm flipV="1">
                  <a:off x="486388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22" name="Rectangle 70">
                  <a:extLst>
                    <a:ext uri="{FF2B5EF4-FFF2-40B4-BE49-F238E27FC236}">
                      <a16:creationId xmlns:a16="http://schemas.microsoft.com/office/drawing/2014/main" id="{83B93F59-39B3-4D4C-4194-A5AD476A26B7}"/>
                    </a:ext>
                  </a:extLst>
                </p:cNvPr>
                <p:cNvSpPr/>
                <p:nvPr/>
              </p:nvSpPr>
              <p:spPr>
                <a:xfrm>
                  <a:off x="4193484" y="5508528"/>
                  <a:ext cx="142134" cy="57488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23" name="Rectangle 70">
                  <a:extLst>
                    <a:ext uri="{FF2B5EF4-FFF2-40B4-BE49-F238E27FC236}">
                      <a16:creationId xmlns:a16="http://schemas.microsoft.com/office/drawing/2014/main" id="{92BA7268-1791-5A59-5A47-1C2196E5A907}"/>
                    </a:ext>
                  </a:extLst>
                </p:cNvPr>
                <p:cNvSpPr/>
                <p:nvPr/>
              </p:nvSpPr>
              <p:spPr>
                <a:xfrm>
                  <a:off x="4107201" y="5509288"/>
                  <a:ext cx="45729" cy="58264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24" name="Rectangle 72">
                  <a:extLst>
                    <a:ext uri="{FF2B5EF4-FFF2-40B4-BE49-F238E27FC236}">
                      <a16:creationId xmlns:a16="http://schemas.microsoft.com/office/drawing/2014/main" id="{EF978918-FA96-A367-2FBB-5C2EB5F4D35F}"/>
                    </a:ext>
                  </a:extLst>
                </p:cNvPr>
                <p:cNvSpPr/>
                <p:nvPr/>
              </p:nvSpPr>
              <p:spPr>
                <a:xfrm>
                  <a:off x="4123651" y="5116890"/>
                  <a:ext cx="140890" cy="220845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25" name="Rectangle 68">
                  <a:extLst>
                    <a:ext uri="{FF2B5EF4-FFF2-40B4-BE49-F238E27FC236}">
                      <a16:creationId xmlns:a16="http://schemas.microsoft.com/office/drawing/2014/main" id="{017506B6-03BB-D623-DBB6-6257F9A8E3B6}"/>
                    </a:ext>
                  </a:extLst>
                </p:cNvPr>
                <p:cNvSpPr/>
                <p:nvPr/>
              </p:nvSpPr>
              <p:spPr>
                <a:xfrm>
                  <a:off x="4154274" y="5013225"/>
                  <a:ext cx="36511" cy="100806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266" name="Rectangle 70">
                <a:extLst>
                  <a:ext uri="{FF2B5EF4-FFF2-40B4-BE49-F238E27FC236}">
                    <a16:creationId xmlns:a16="http://schemas.microsoft.com/office/drawing/2014/main" id="{0E71D4A2-B6BF-5425-03CF-15C47F441410}"/>
                  </a:ext>
                </a:extLst>
              </p:cNvPr>
              <p:cNvSpPr/>
              <p:nvPr/>
            </p:nvSpPr>
            <p:spPr>
              <a:xfrm>
                <a:off x="4550608" y="357737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67" name="Rectangle 70">
                <a:extLst>
                  <a:ext uri="{FF2B5EF4-FFF2-40B4-BE49-F238E27FC236}">
                    <a16:creationId xmlns:a16="http://schemas.microsoft.com/office/drawing/2014/main" id="{B2CA1585-13B7-F150-CE91-5D8A13A1AF63}"/>
                  </a:ext>
                </a:extLst>
              </p:cNvPr>
              <p:cNvSpPr/>
              <p:nvPr/>
            </p:nvSpPr>
            <p:spPr>
              <a:xfrm>
                <a:off x="4464325" y="357813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68" name="Rectangle 70">
                <a:extLst>
                  <a:ext uri="{FF2B5EF4-FFF2-40B4-BE49-F238E27FC236}">
                    <a16:creationId xmlns:a16="http://schemas.microsoft.com/office/drawing/2014/main" id="{0701BBA2-70BA-38CD-5B4B-70AA2F4F0DB9}"/>
                  </a:ext>
                </a:extLst>
              </p:cNvPr>
              <p:cNvSpPr/>
              <p:nvPr/>
            </p:nvSpPr>
            <p:spPr>
              <a:xfrm>
                <a:off x="4550608" y="366958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69" name="Rectangle 70">
                <a:extLst>
                  <a:ext uri="{FF2B5EF4-FFF2-40B4-BE49-F238E27FC236}">
                    <a16:creationId xmlns:a16="http://schemas.microsoft.com/office/drawing/2014/main" id="{AA4DF2A1-815D-DC05-A1C0-CD8F30B06975}"/>
                  </a:ext>
                </a:extLst>
              </p:cNvPr>
              <p:cNvSpPr/>
              <p:nvPr/>
            </p:nvSpPr>
            <p:spPr>
              <a:xfrm>
                <a:off x="4464325" y="367034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70" name="Rectangle 70">
                <a:extLst>
                  <a:ext uri="{FF2B5EF4-FFF2-40B4-BE49-F238E27FC236}">
                    <a16:creationId xmlns:a16="http://schemas.microsoft.com/office/drawing/2014/main" id="{0F29A9CA-8B0B-EC71-57CC-0CDB4E5E210A}"/>
                  </a:ext>
                </a:extLst>
              </p:cNvPr>
              <p:cNvSpPr/>
              <p:nvPr/>
            </p:nvSpPr>
            <p:spPr>
              <a:xfrm>
                <a:off x="4552681" y="376348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71" name="Rectangle 70">
                <a:extLst>
                  <a:ext uri="{FF2B5EF4-FFF2-40B4-BE49-F238E27FC236}">
                    <a16:creationId xmlns:a16="http://schemas.microsoft.com/office/drawing/2014/main" id="{501D60B2-FB4A-7CDF-87EC-FCB3C130C5DC}"/>
                  </a:ext>
                </a:extLst>
              </p:cNvPr>
              <p:cNvSpPr/>
              <p:nvPr/>
            </p:nvSpPr>
            <p:spPr>
              <a:xfrm>
                <a:off x="4466398" y="376424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cxnSp>
          <p:nvCxnSpPr>
            <p:cNvPr id="249" name="Gewinkelte Verbindung 73">
              <a:extLst>
                <a:ext uri="{FF2B5EF4-FFF2-40B4-BE49-F238E27FC236}">
                  <a16:creationId xmlns:a16="http://schemas.microsoft.com/office/drawing/2014/main" id="{D0916750-F83F-1BF1-CB92-1326CD43F576}"/>
                </a:ext>
              </a:extLst>
            </p:cNvPr>
            <p:cNvCxnSpPr>
              <a:cxnSpLocks noChangeShapeType="1"/>
              <a:stCxn id="263" idx="3"/>
              <a:endCxn id="323" idx="1"/>
            </p:cNvCxnSpPr>
            <p:nvPr/>
          </p:nvCxnSpPr>
          <p:spPr bwMode="auto">
            <a:xfrm>
              <a:off x="3564259" y="2729105"/>
              <a:ext cx="785776" cy="458371"/>
            </a:xfrm>
            <a:prstGeom prst="bentConnector3">
              <a:avLst>
                <a:gd name="adj1" fmla="val 50000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0" name="Gewinkelte Verbindung 73">
              <a:extLst>
                <a:ext uri="{FF2B5EF4-FFF2-40B4-BE49-F238E27FC236}">
                  <a16:creationId xmlns:a16="http://schemas.microsoft.com/office/drawing/2014/main" id="{DE0F1B2D-2D8D-BE82-3B27-99EB76CE4D34}"/>
                </a:ext>
              </a:extLst>
            </p:cNvPr>
            <p:cNvCxnSpPr>
              <a:cxnSpLocks noChangeShapeType="1"/>
              <a:endCxn id="269" idx="1"/>
            </p:cNvCxnSpPr>
            <p:nvPr/>
          </p:nvCxnSpPr>
          <p:spPr bwMode="auto">
            <a:xfrm flipV="1">
              <a:off x="3258976" y="3375387"/>
              <a:ext cx="1091049" cy="65749"/>
            </a:xfrm>
            <a:prstGeom prst="bentConnector3">
              <a:avLst>
                <a:gd name="adj1" fmla="val 14643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1" name="Gewinkelte Verbindung 73">
              <a:extLst>
                <a:ext uri="{FF2B5EF4-FFF2-40B4-BE49-F238E27FC236}">
                  <a16:creationId xmlns:a16="http://schemas.microsoft.com/office/drawing/2014/main" id="{40C4E5AC-8004-1C35-F2EB-5676904E3484}"/>
                </a:ext>
              </a:extLst>
            </p:cNvPr>
            <p:cNvCxnSpPr>
              <a:cxnSpLocks noChangeShapeType="1"/>
              <a:stCxn id="260" idx="3"/>
              <a:endCxn id="267" idx="1"/>
            </p:cNvCxnSpPr>
            <p:nvPr/>
          </p:nvCxnSpPr>
          <p:spPr bwMode="auto">
            <a:xfrm>
              <a:off x="3564259" y="3044378"/>
              <a:ext cx="785766" cy="238799"/>
            </a:xfrm>
            <a:prstGeom prst="bentConnector3">
              <a:avLst>
                <a:gd name="adj1" fmla="val 38484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252" name="Gruppieren 251">
              <a:extLst>
                <a:ext uri="{FF2B5EF4-FFF2-40B4-BE49-F238E27FC236}">
                  <a16:creationId xmlns:a16="http://schemas.microsoft.com/office/drawing/2014/main" id="{31F6423E-15A0-C000-438C-C57C3D915AE6}"/>
                </a:ext>
              </a:extLst>
            </p:cNvPr>
            <p:cNvGrpSpPr/>
            <p:nvPr/>
          </p:nvGrpSpPr>
          <p:grpSpPr>
            <a:xfrm>
              <a:off x="3185536" y="2655394"/>
              <a:ext cx="378967" cy="898138"/>
              <a:chOff x="2381250" y="2391340"/>
              <a:chExt cx="507926" cy="1197182"/>
            </a:xfrm>
          </p:grpSpPr>
          <p:grpSp>
            <p:nvGrpSpPr>
              <p:cNvPr id="253" name="Gruppieren 10">
                <a:extLst>
                  <a:ext uri="{FF2B5EF4-FFF2-40B4-BE49-F238E27FC236}">
                    <a16:creationId xmlns:a16="http://schemas.microsoft.com/office/drawing/2014/main" id="{D038CDB1-9F2A-BED0-C8A8-F1D11CF361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250" y="2391340"/>
                <a:ext cx="507599" cy="358453"/>
                <a:chOff x="557213" y="4135438"/>
                <a:chExt cx="968375" cy="576262"/>
              </a:xfrm>
            </p:grpSpPr>
            <p:sp>
              <p:nvSpPr>
                <p:cNvPr id="262" name="Rectangle 5">
                  <a:extLst>
                    <a:ext uri="{FF2B5EF4-FFF2-40B4-BE49-F238E27FC236}">
                      <a16:creationId xmlns:a16="http://schemas.microsoft.com/office/drawing/2014/main" id="{B744F1EB-CC21-7AEF-E283-BDEFE6FE6E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9475" y="4135438"/>
                  <a:ext cx="574675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263" name="Rectangle 48">
                  <a:extLst>
                    <a:ext uri="{FF2B5EF4-FFF2-40B4-BE49-F238E27FC236}">
                      <a16:creationId xmlns:a16="http://schemas.microsoft.com/office/drawing/2014/main" id="{A72CF8A4-5A73-4D9E-EAA5-4FF3E4C59F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150" y="4221163"/>
                  <a:ext cx="71438" cy="1444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64" name="Rectangle 5">
                  <a:extLst>
                    <a:ext uri="{FF2B5EF4-FFF2-40B4-BE49-F238E27FC236}">
                      <a16:creationId xmlns:a16="http://schemas.microsoft.com/office/drawing/2014/main" id="{95C27E36-20B5-F043-B6B9-F031819825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213" y="4221163"/>
                  <a:ext cx="323850" cy="411162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254" name="Gruppieren 10">
                <a:extLst>
                  <a:ext uri="{FF2B5EF4-FFF2-40B4-BE49-F238E27FC236}">
                    <a16:creationId xmlns:a16="http://schemas.microsoft.com/office/drawing/2014/main" id="{86D9649E-CE20-D625-925B-E5976ECE31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250" y="2811586"/>
                <a:ext cx="507599" cy="358453"/>
                <a:chOff x="557213" y="4049838"/>
                <a:chExt cx="968375" cy="576262"/>
              </a:xfrm>
            </p:grpSpPr>
            <p:sp>
              <p:nvSpPr>
                <p:cNvPr id="259" name="Rectangle 5">
                  <a:extLst>
                    <a:ext uri="{FF2B5EF4-FFF2-40B4-BE49-F238E27FC236}">
                      <a16:creationId xmlns:a16="http://schemas.microsoft.com/office/drawing/2014/main" id="{ED02201E-1E97-5234-6B48-15E0F74642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9475" y="40498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260" name="Rectangle 48">
                  <a:extLst>
                    <a:ext uri="{FF2B5EF4-FFF2-40B4-BE49-F238E27FC236}">
                      <a16:creationId xmlns:a16="http://schemas.microsoft.com/office/drawing/2014/main" id="{324BB77F-015F-5D8E-06D1-8D18B83308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149" y="4135564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61" name="Rectangle 5">
                  <a:extLst>
                    <a:ext uri="{FF2B5EF4-FFF2-40B4-BE49-F238E27FC236}">
                      <a16:creationId xmlns:a16="http://schemas.microsoft.com/office/drawing/2014/main" id="{A5C2384C-B70F-6F0B-EAD3-249E0CB7D9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213" y="4135562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255" name="Gruppieren 10">
                <a:extLst>
                  <a:ext uri="{FF2B5EF4-FFF2-40B4-BE49-F238E27FC236}">
                    <a16:creationId xmlns:a16="http://schemas.microsoft.com/office/drawing/2014/main" id="{621E14F4-18D4-EA87-202A-72545275AC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577" y="3230069"/>
                <a:ext cx="507599" cy="358453"/>
                <a:chOff x="557213" y="4019217"/>
                <a:chExt cx="968375" cy="576262"/>
              </a:xfrm>
            </p:grpSpPr>
            <p:sp>
              <p:nvSpPr>
                <p:cNvPr id="256" name="Rectangle 5">
                  <a:extLst>
                    <a:ext uri="{FF2B5EF4-FFF2-40B4-BE49-F238E27FC236}">
                      <a16:creationId xmlns:a16="http://schemas.microsoft.com/office/drawing/2014/main" id="{86F572AF-CB77-5059-6FA6-1214B985D6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9475" y="4019217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257" name="Rectangle 48">
                  <a:extLst>
                    <a:ext uri="{FF2B5EF4-FFF2-40B4-BE49-F238E27FC236}">
                      <a16:creationId xmlns:a16="http://schemas.microsoft.com/office/drawing/2014/main" id="{518C9F4F-0C99-99AA-4AF2-6217F41A71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149" y="4145767"/>
                  <a:ext cx="71439" cy="14446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58" name="Rectangle 5">
                  <a:extLst>
                    <a:ext uri="{FF2B5EF4-FFF2-40B4-BE49-F238E27FC236}">
                      <a16:creationId xmlns:a16="http://schemas.microsoft.com/office/drawing/2014/main" id="{28205C4C-6DD7-06D7-B948-B92AEB4637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213" y="4104944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</p:grpSp>
      </p:grpSp>
      <p:sp>
        <p:nvSpPr>
          <p:cNvPr id="332" name="Rectangle 48">
            <a:extLst>
              <a:ext uri="{FF2B5EF4-FFF2-40B4-BE49-F238E27FC236}">
                <a16:creationId xmlns:a16="http://schemas.microsoft.com/office/drawing/2014/main" id="{14F2E782-5000-292A-4013-F2A83AB71C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1480" y="3367587"/>
            <a:ext cx="27939" cy="67413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cxnSp>
        <p:nvCxnSpPr>
          <p:cNvPr id="333" name="Gewinkelte Verbindung 73">
            <a:extLst>
              <a:ext uri="{FF2B5EF4-FFF2-40B4-BE49-F238E27FC236}">
                <a16:creationId xmlns:a16="http://schemas.microsoft.com/office/drawing/2014/main" id="{2405FC99-4C5F-5468-93A7-9EB6FB13969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307863" y="4647850"/>
            <a:ext cx="36000" cy="900000"/>
          </a:xfrm>
          <a:prstGeom prst="bentConnector4">
            <a:avLst>
              <a:gd name="adj1" fmla="val 83307"/>
              <a:gd name="adj2" fmla="val -6111"/>
            </a:avLst>
          </a:prstGeom>
          <a:noFill/>
          <a:ln w="31750">
            <a:solidFill>
              <a:srgbClr val="00008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35" name="Gruppieren 334">
            <a:extLst>
              <a:ext uri="{FF2B5EF4-FFF2-40B4-BE49-F238E27FC236}">
                <a16:creationId xmlns:a16="http://schemas.microsoft.com/office/drawing/2014/main" id="{818E3777-52BE-DCF7-249A-0F807C5A5F1F}"/>
              </a:ext>
            </a:extLst>
          </p:cNvPr>
          <p:cNvGrpSpPr/>
          <p:nvPr/>
        </p:nvGrpSpPr>
        <p:grpSpPr>
          <a:xfrm>
            <a:off x="2680346" y="4272037"/>
            <a:ext cx="1512883" cy="1008061"/>
            <a:chOff x="4366942" y="2986368"/>
            <a:chExt cx="1512883" cy="1008061"/>
          </a:xfrm>
        </p:grpSpPr>
        <p:grpSp>
          <p:nvGrpSpPr>
            <p:cNvPr id="359" name="Gruppieren 10">
              <a:extLst>
                <a:ext uri="{FF2B5EF4-FFF2-40B4-BE49-F238E27FC236}">
                  <a16:creationId xmlns:a16="http://schemas.microsoft.com/office/drawing/2014/main" id="{6D6A9B1F-1013-91C3-E53C-920F33FC2088}"/>
                </a:ext>
              </a:extLst>
            </p:cNvPr>
            <p:cNvGrpSpPr/>
            <p:nvPr/>
          </p:nvGrpSpPr>
          <p:grpSpPr>
            <a:xfrm>
              <a:off x="4366942" y="2986368"/>
              <a:ext cx="1512883" cy="1008061"/>
              <a:chOff x="4009808" y="5013225"/>
              <a:chExt cx="1512883" cy="1008061"/>
            </a:xfrm>
          </p:grpSpPr>
          <p:sp>
            <p:nvSpPr>
              <p:cNvPr id="371" name="Rectangle 64">
                <a:extLst>
                  <a:ext uri="{FF2B5EF4-FFF2-40B4-BE49-F238E27FC236}">
                    <a16:creationId xmlns:a16="http://schemas.microsoft.com/office/drawing/2014/main" id="{89D4DF68-5086-C141-BB8E-7D5BD6E19C4E}"/>
                  </a:ext>
                </a:extLst>
              </p:cNvPr>
              <p:cNvSpPr/>
              <p:nvPr/>
            </p:nvSpPr>
            <p:spPr>
              <a:xfrm>
                <a:off x="4225707" y="5086249"/>
                <a:ext cx="1296984" cy="863595"/>
              </a:xfrm>
              <a:prstGeom prst="rect">
                <a:avLst/>
              </a:prstGeom>
              <a:gradFill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377" name="Rectangle 65">
                <a:extLst>
                  <a:ext uri="{FF2B5EF4-FFF2-40B4-BE49-F238E27FC236}">
                    <a16:creationId xmlns:a16="http://schemas.microsoft.com/office/drawing/2014/main" id="{19F6B77E-A823-92FE-E8E0-FDA2EF0CB232}"/>
                  </a:ext>
                </a:extLst>
              </p:cNvPr>
              <p:cNvSpPr/>
              <p:nvPr/>
            </p:nvSpPr>
            <p:spPr>
              <a:xfrm>
                <a:off x="4441606" y="5949854"/>
                <a:ext cx="73023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383" name="Rectangle 66">
                <a:extLst>
                  <a:ext uri="{FF2B5EF4-FFF2-40B4-BE49-F238E27FC236}">
                    <a16:creationId xmlns:a16="http://schemas.microsoft.com/office/drawing/2014/main" id="{08543FDB-0075-49C5-25CF-C2057B879503}"/>
                  </a:ext>
                </a:extLst>
              </p:cNvPr>
              <p:cNvSpPr/>
              <p:nvPr/>
            </p:nvSpPr>
            <p:spPr>
              <a:xfrm>
                <a:off x="4586072" y="5949854"/>
                <a:ext cx="360365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389" name="Rectangle 69">
                <a:extLst>
                  <a:ext uri="{FF2B5EF4-FFF2-40B4-BE49-F238E27FC236}">
                    <a16:creationId xmlns:a16="http://schemas.microsoft.com/office/drawing/2014/main" id="{82CFD831-8C3B-F201-7B61-C059088A1958}"/>
                  </a:ext>
                </a:extLst>
              </p:cNvPr>
              <p:cNvSpPr/>
              <p:nvPr/>
            </p:nvSpPr>
            <p:spPr>
              <a:xfrm>
                <a:off x="4009808" y="5013225"/>
                <a:ext cx="144466" cy="3651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399" name="Rectangle 72">
                <a:extLst>
                  <a:ext uri="{FF2B5EF4-FFF2-40B4-BE49-F238E27FC236}">
                    <a16:creationId xmlns:a16="http://schemas.microsoft.com/office/drawing/2014/main" id="{C35B93BB-B374-7660-B277-EC937937E9B0}"/>
                  </a:ext>
                </a:extLst>
              </p:cNvPr>
              <p:cNvSpPr/>
              <p:nvPr/>
            </p:nvSpPr>
            <p:spPr>
              <a:xfrm>
                <a:off x="4370173" y="5048155"/>
                <a:ext cx="360365" cy="71432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00" name="Line 75">
                <a:extLst>
                  <a:ext uri="{FF2B5EF4-FFF2-40B4-BE49-F238E27FC236}">
                    <a16:creationId xmlns:a16="http://schemas.microsoft.com/office/drawing/2014/main" id="{464241B4-66A5-7A15-107B-51FAC8BD7FC6}"/>
                  </a:ext>
                </a:extLst>
              </p:cNvPr>
              <p:cNvSpPr/>
              <p:nvPr/>
            </p:nvSpPr>
            <p:spPr>
              <a:xfrm flipV="1">
                <a:off x="461941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01" name="Line 76">
                <a:extLst>
                  <a:ext uri="{FF2B5EF4-FFF2-40B4-BE49-F238E27FC236}">
                    <a16:creationId xmlns:a16="http://schemas.microsoft.com/office/drawing/2014/main" id="{2B8ECBA8-6AAB-22FF-EFEC-335E448FC62C}"/>
                  </a:ext>
                </a:extLst>
              </p:cNvPr>
              <p:cNvSpPr/>
              <p:nvPr/>
            </p:nvSpPr>
            <p:spPr>
              <a:xfrm flipV="1">
                <a:off x="466068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02" name="Line 77">
                <a:extLst>
                  <a:ext uri="{FF2B5EF4-FFF2-40B4-BE49-F238E27FC236}">
                    <a16:creationId xmlns:a16="http://schemas.microsoft.com/office/drawing/2014/main" id="{0FA23D38-5B5D-FBE8-A0F2-4A9F9239CB4E}"/>
                  </a:ext>
                </a:extLst>
              </p:cNvPr>
              <p:cNvSpPr/>
              <p:nvPr/>
            </p:nvSpPr>
            <p:spPr>
              <a:xfrm flipV="1">
                <a:off x="470354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03" name="Line 78">
                <a:extLst>
                  <a:ext uri="{FF2B5EF4-FFF2-40B4-BE49-F238E27FC236}">
                    <a16:creationId xmlns:a16="http://schemas.microsoft.com/office/drawing/2014/main" id="{7CEBB527-2A8A-C3D6-8F8A-0EC00063BE3C}"/>
                  </a:ext>
                </a:extLst>
              </p:cNvPr>
              <p:cNvSpPr/>
              <p:nvPr/>
            </p:nvSpPr>
            <p:spPr>
              <a:xfrm flipV="1">
                <a:off x="474482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04" name="Line 79">
                <a:extLst>
                  <a:ext uri="{FF2B5EF4-FFF2-40B4-BE49-F238E27FC236}">
                    <a16:creationId xmlns:a16="http://schemas.microsoft.com/office/drawing/2014/main" id="{E9F57D89-BCCB-3913-AD27-5EE6E8F03F8A}"/>
                  </a:ext>
                </a:extLst>
              </p:cNvPr>
              <p:cNvSpPr/>
              <p:nvPr/>
            </p:nvSpPr>
            <p:spPr>
              <a:xfrm flipV="1">
                <a:off x="4781333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05" name="Line 80">
                <a:extLst>
                  <a:ext uri="{FF2B5EF4-FFF2-40B4-BE49-F238E27FC236}">
                    <a16:creationId xmlns:a16="http://schemas.microsoft.com/office/drawing/2014/main" id="{1EF3B065-E1CD-9CBC-DC7A-51BE50850FE3}"/>
                  </a:ext>
                </a:extLst>
              </p:cNvPr>
              <p:cNvSpPr/>
              <p:nvPr/>
            </p:nvSpPr>
            <p:spPr>
              <a:xfrm flipV="1">
                <a:off x="4789270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06" name="Line 81">
                <a:extLst>
                  <a:ext uri="{FF2B5EF4-FFF2-40B4-BE49-F238E27FC236}">
                    <a16:creationId xmlns:a16="http://schemas.microsoft.com/office/drawing/2014/main" id="{8CAB6A28-643E-E3D5-AFAC-CC459EBDA41E}"/>
                  </a:ext>
                </a:extLst>
              </p:cNvPr>
              <p:cNvSpPr/>
              <p:nvPr/>
            </p:nvSpPr>
            <p:spPr>
              <a:xfrm flipV="1">
                <a:off x="4830546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07" name="Line 82">
                <a:extLst>
                  <a:ext uri="{FF2B5EF4-FFF2-40B4-BE49-F238E27FC236}">
                    <a16:creationId xmlns:a16="http://schemas.microsoft.com/office/drawing/2014/main" id="{174C0543-1487-BD97-741B-6957D5E333D7}"/>
                  </a:ext>
                </a:extLst>
              </p:cNvPr>
              <p:cNvSpPr/>
              <p:nvPr/>
            </p:nvSpPr>
            <p:spPr>
              <a:xfrm flipV="1">
                <a:off x="487341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08" name="Line 83">
                <a:extLst>
                  <a:ext uri="{FF2B5EF4-FFF2-40B4-BE49-F238E27FC236}">
                    <a16:creationId xmlns:a16="http://schemas.microsoft.com/office/drawing/2014/main" id="{9ACE6976-20E1-BFD8-38F8-884FA6C4EE82}"/>
                  </a:ext>
                </a:extLst>
              </p:cNvPr>
              <p:cNvSpPr/>
              <p:nvPr/>
            </p:nvSpPr>
            <p:spPr>
              <a:xfrm flipV="1">
                <a:off x="491468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09" name="Line 84">
                <a:extLst>
                  <a:ext uri="{FF2B5EF4-FFF2-40B4-BE49-F238E27FC236}">
                    <a16:creationId xmlns:a16="http://schemas.microsoft.com/office/drawing/2014/main" id="{EAF21D31-83C4-E635-9D6B-2333D1862618}"/>
                  </a:ext>
                </a:extLst>
              </p:cNvPr>
              <p:cNvSpPr/>
              <p:nvPr/>
            </p:nvSpPr>
            <p:spPr>
              <a:xfrm flipV="1">
                <a:off x="495120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10" name="Line 85">
                <a:extLst>
                  <a:ext uri="{FF2B5EF4-FFF2-40B4-BE49-F238E27FC236}">
                    <a16:creationId xmlns:a16="http://schemas.microsoft.com/office/drawing/2014/main" id="{4D988700-E863-CCCB-A973-E97451C0A037}"/>
                  </a:ext>
                </a:extLst>
              </p:cNvPr>
              <p:cNvSpPr/>
              <p:nvPr/>
            </p:nvSpPr>
            <p:spPr>
              <a:xfrm rot="5399996" flipV="1">
                <a:off x="4994055" y="555932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11" name="Line 86">
                <a:extLst>
                  <a:ext uri="{FF2B5EF4-FFF2-40B4-BE49-F238E27FC236}">
                    <a16:creationId xmlns:a16="http://schemas.microsoft.com/office/drawing/2014/main" id="{B279DD9A-8FD4-3CB6-F4CC-31EF6D6138C5}"/>
                  </a:ext>
                </a:extLst>
              </p:cNvPr>
              <p:cNvSpPr/>
              <p:nvPr/>
            </p:nvSpPr>
            <p:spPr>
              <a:xfrm rot="5399996" flipV="1">
                <a:off x="4994055" y="560060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12" name="Line 87">
                <a:extLst>
                  <a:ext uri="{FF2B5EF4-FFF2-40B4-BE49-F238E27FC236}">
                    <a16:creationId xmlns:a16="http://schemas.microsoft.com/office/drawing/2014/main" id="{95502B6C-789C-9C79-286B-A54842213AA4}"/>
                  </a:ext>
                </a:extLst>
              </p:cNvPr>
              <p:cNvSpPr/>
              <p:nvPr/>
            </p:nvSpPr>
            <p:spPr>
              <a:xfrm rot="5399996" flipV="1">
                <a:off x="4994055" y="5643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13" name="Line 88">
                <a:extLst>
                  <a:ext uri="{FF2B5EF4-FFF2-40B4-BE49-F238E27FC236}">
                    <a16:creationId xmlns:a16="http://schemas.microsoft.com/office/drawing/2014/main" id="{3CB1A223-D4B9-5735-B73D-F6F530A93EF8}"/>
                  </a:ext>
                </a:extLst>
              </p:cNvPr>
              <p:cNvSpPr/>
              <p:nvPr/>
            </p:nvSpPr>
            <p:spPr>
              <a:xfrm rot="5399996" flipV="1">
                <a:off x="4994055" y="568473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14" name="Line 89">
                <a:extLst>
                  <a:ext uri="{FF2B5EF4-FFF2-40B4-BE49-F238E27FC236}">
                    <a16:creationId xmlns:a16="http://schemas.microsoft.com/office/drawing/2014/main" id="{420A9EC5-1643-BE10-B312-30E686F0522B}"/>
                  </a:ext>
                </a:extLst>
              </p:cNvPr>
              <p:cNvSpPr/>
              <p:nvPr/>
            </p:nvSpPr>
            <p:spPr>
              <a:xfrm rot="5399996" flipV="1">
                <a:off x="4994055" y="572125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15" name="Line 90">
                <a:extLst>
                  <a:ext uri="{FF2B5EF4-FFF2-40B4-BE49-F238E27FC236}">
                    <a16:creationId xmlns:a16="http://schemas.microsoft.com/office/drawing/2014/main" id="{D304BF02-7ACB-CC0C-1101-11A108903F7A}"/>
                  </a:ext>
                </a:extLst>
              </p:cNvPr>
              <p:cNvSpPr/>
              <p:nvPr/>
            </p:nvSpPr>
            <p:spPr>
              <a:xfrm rot="5399996" flipV="1">
                <a:off x="449557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16" name="Line 91">
                <a:extLst>
                  <a:ext uri="{FF2B5EF4-FFF2-40B4-BE49-F238E27FC236}">
                    <a16:creationId xmlns:a16="http://schemas.microsoft.com/office/drawing/2014/main" id="{D3A63CD5-C274-FC21-B89D-D4DFC4FF6DB4}"/>
                  </a:ext>
                </a:extLst>
              </p:cNvPr>
              <p:cNvSpPr/>
              <p:nvPr/>
            </p:nvSpPr>
            <p:spPr>
              <a:xfrm rot="5399996" flipV="1">
                <a:off x="449557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17" name="Line 92">
                <a:extLst>
                  <a:ext uri="{FF2B5EF4-FFF2-40B4-BE49-F238E27FC236}">
                    <a16:creationId xmlns:a16="http://schemas.microsoft.com/office/drawing/2014/main" id="{53CD4DFE-34DF-44EB-D1F2-FB6119C47BD6}"/>
                  </a:ext>
                </a:extLst>
              </p:cNvPr>
              <p:cNvSpPr/>
              <p:nvPr/>
            </p:nvSpPr>
            <p:spPr>
              <a:xfrm rot="5399996" flipV="1">
                <a:off x="4495579" y="54783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18" name="Line 93">
                <a:extLst>
                  <a:ext uri="{FF2B5EF4-FFF2-40B4-BE49-F238E27FC236}">
                    <a16:creationId xmlns:a16="http://schemas.microsoft.com/office/drawing/2014/main" id="{28162964-2D3C-27B4-1C12-B1065DFEB5C5}"/>
                  </a:ext>
                </a:extLst>
              </p:cNvPr>
              <p:cNvSpPr/>
              <p:nvPr/>
            </p:nvSpPr>
            <p:spPr>
              <a:xfrm rot="5399996" flipV="1">
                <a:off x="4495579" y="55196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19" name="Line 94">
                <a:extLst>
                  <a:ext uri="{FF2B5EF4-FFF2-40B4-BE49-F238E27FC236}">
                    <a16:creationId xmlns:a16="http://schemas.microsoft.com/office/drawing/2014/main" id="{C4534584-C277-AF01-A82B-D3984AD13DF2}"/>
                  </a:ext>
                </a:extLst>
              </p:cNvPr>
              <p:cNvSpPr/>
              <p:nvPr/>
            </p:nvSpPr>
            <p:spPr>
              <a:xfrm rot="5399996" flipV="1">
                <a:off x="4495579" y="555615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20" name="Text Box 95">
                <a:extLst>
                  <a:ext uri="{FF2B5EF4-FFF2-40B4-BE49-F238E27FC236}">
                    <a16:creationId xmlns:a16="http://schemas.microsoft.com/office/drawing/2014/main" id="{067B30B5-3939-3FE9-D2B6-C9B97CFE6E2F}"/>
                  </a:ext>
                </a:extLst>
              </p:cNvPr>
              <p:cNvSpPr txBox="1"/>
              <p:nvPr/>
            </p:nvSpPr>
            <p:spPr>
              <a:xfrm>
                <a:off x="4513048" y="5302148"/>
                <a:ext cx="463545" cy="466728"/>
              </a:xfrm>
              <a:prstGeom prst="rect">
                <a:avLst/>
              </a:prstGeom>
              <a:gradFill>
                <a:gsLst>
                  <a:gs pos="0">
                    <a:srgbClr val="17375E"/>
                  </a:gs>
                  <a:gs pos="100000">
                    <a:srgbClr val="8EB4E3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>
                  <a:spcBef>
                    <a:spcPts val="400"/>
                  </a:spcBef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1">
                    <a:solidFill>
                      <a:srgbClr val="FFFFFF"/>
                    </a:solidFill>
                    <a:latin typeface="Calibri"/>
                  </a:rPr>
                  <a:t>FPGA</a:t>
                </a:r>
              </a:p>
            </p:txBody>
          </p:sp>
          <p:sp>
            <p:nvSpPr>
              <p:cNvPr id="421" name="Line 96">
                <a:extLst>
                  <a:ext uri="{FF2B5EF4-FFF2-40B4-BE49-F238E27FC236}">
                    <a16:creationId xmlns:a16="http://schemas.microsoft.com/office/drawing/2014/main" id="{286484CE-712A-E112-2290-39007812DB72}"/>
                  </a:ext>
                </a:extLst>
              </p:cNvPr>
              <p:cNvSpPr/>
              <p:nvPr/>
            </p:nvSpPr>
            <p:spPr>
              <a:xfrm rot="5399996" flipV="1">
                <a:off x="4995646" y="54767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22" name="Line 97">
                <a:extLst>
                  <a:ext uri="{FF2B5EF4-FFF2-40B4-BE49-F238E27FC236}">
                    <a16:creationId xmlns:a16="http://schemas.microsoft.com/office/drawing/2014/main" id="{AB5D11C2-BAAA-EA94-E221-DE241129C138}"/>
                  </a:ext>
                </a:extLst>
              </p:cNvPr>
              <p:cNvSpPr/>
              <p:nvPr/>
            </p:nvSpPr>
            <p:spPr>
              <a:xfrm rot="5399996" flipV="1">
                <a:off x="4995646" y="551805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23" name="Line 98">
                <a:extLst>
                  <a:ext uri="{FF2B5EF4-FFF2-40B4-BE49-F238E27FC236}">
                    <a16:creationId xmlns:a16="http://schemas.microsoft.com/office/drawing/2014/main" id="{1D873242-2E34-6F69-8C6D-805BDFBFE667}"/>
                  </a:ext>
                </a:extLst>
              </p:cNvPr>
              <p:cNvSpPr/>
              <p:nvPr/>
            </p:nvSpPr>
            <p:spPr>
              <a:xfrm rot="5399996" flipV="1">
                <a:off x="4493997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24" name="Line 99">
                <a:extLst>
                  <a:ext uri="{FF2B5EF4-FFF2-40B4-BE49-F238E27FC236}">
                    <a16:creationId xmlns:a16="http://schemas.microsoft.com/office/drawing/2014/main" id="{8B1FC826-9C4E-C90B-244A-E787E0403BEB}"/>
                  </a:ext>
                </a:extLst>
              </p:cNvPr>
              <p:cNvSpPr/>
              <p:nvPr/>
            </p:nvSpPr>
            <p:spPr>
              <a:xfrm rot="5399996" flipV="1">
                <a:off x="4493997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25" name="Line 100">
                <a:extLst>
                  <a:ext uri="{FF2B5EF4-FFF2-40B4-BE49-F238E27FC236}">
                    <a16:creationId xmlns:a16="http://schemas.microsoft.com/office/drawing/2014/main" id="{6F1E071C-B6C8-8673-D5CC-41361CCC81EB}"/>
                  </a:ext>
                </a:extLst>
              </p:cNvPr>
              <p:cNvSpPr/>
              <p:nvPr/>
            </p:nvSpPr>
            <p:spPr>
              <a:xfrm flipV="1">
                <a:off x="4540032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26" name="Line 101">
                <a:extLst>
                  <a:ext uri="{FF2B5EF4-FFF2-40B4-BE49-F238E27FC236}">
                    <a16:creationId xmlns:a16="http://schemas.microsoft.com/office/drawing/2014/main" id="{EE0D2F0D-2BFE-9A54-667F-7950F5006D09}"/>
                  </a:ext>
                </a:extLst>
              </p:cNvPr>
              <p:cNvSpPr/>
              <p:nvPr/>
            </p:nvSpPr>
            <p:spPr>
              <a:xfrm flipV="1">
                <a:off x="4581308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27" name="Line 102">
                <a:extLst>
                  <a:ext uri="{FF2B5EF4-FFF2-40B4-BE49-F238E27FC236}">
                    <a16:creationId xmlns:a16="http://schemas.microsoft.com/office/drawing/2014/main" id="{28D68B03-CA13-A606-D1AD-DBE5C960356E}"/>
                  </a:ext>
                </a:extLst>
              </p:cNvPr>
              <p:cNvSpPr/>
              <p:nvPr/>
            </p:nvSpPr>
            <p:spPr>
              <a:xfrm flipV="1">
                <a:off x="4706718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28" name="Line 103">
                <a:extLst>
                  <a:ext uri="{FF2B5EF4-FFF2-40B4-BE49-F238E27FC236}">
                    <a16:creationId xmlns:a16="http://schemas.microsoft.com/office/drawing/2014/main" id="{AE52EBC9-FF47-B6A2-5A83-DEAACBE36C08}"/>
                  </a:ext>
                </a:extLst>
              </p:cNvPr>
              <p:cNvSpPr/>
              <p:nvPr/>
            </p:nvSpPr>
            <p:spPr>
              <a:xfrm flipV="1">
                <a:off x="4747994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29" name="Line 105">
                <a:extLst>
                  <a:ext uri="{FF2B5EF4-FFF2-40B4-BE49-F238E27FC236}">
                    <a16:creationId xmlns:a16="http://schemas.microsoft.com/office/drawing/2014/main" id="{AB7EB8A1-1523-63C9-906E-680A61D4DEE7}"/>
                  </a:ext>
                </a:extLst>
              </p:cNvPr>
              <p:cNvSpPr/>
              <p:nvPr/>
            </p:nvSpPr>
            <p:spPr>
              <a:xfrm rot="5399996" flipV="1">
                <a:off x="499881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30" name="Line 106">
                <a:extLst>
                  <a:ext uri="{FF2B5EF4-FFF2-40B4-BE49-F238E27FC236}">
                    <a16:creationId xmlns:a16="http://schemas.microsoft.com/office/drawing/2014/main" id="{B2EB1EA1-17FD-B080-2539-949A7E1DD6E9}"/>
                  </a:ext>
                </a:extLst>
              </p:cNvPr>
              <p:cNvSpPr/>
              <p:nvPr/>
            </p:nvSpPr>
            <p:spPr>
              <a:xfrm rot="5399996" flipV="1">
                <a:off x="499881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31" name="Line 107">
                <a:extLst>
                  <a:ext uri="{FF2B5EF4-FFF2-40B4-BE49-F238E27FC236}">
                    <a16:creationId xmlns:a16="http://schemas.microsoft.com/office/drawing/2014/main" id="{DB6C415A-120C-63AE-EFD9-42018209F49B}"/>
                  </a:ext>
                </a:extLst>
              </p:cNvPr>
              <p:cNvSpPr/>
              <p:nvPr/>
            </p:nvSpPr>
            <p:spPr>
              <a:xfrm rot="5399996" flipV="1">
                <a:off x="5000410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32" name="Line 108">
                <a:extLst>
                  <a:ext uri="{FF2B5EF4-FFF2-40B4-BE49-F238E27FC236}">
                    <a16:creationId xmlns:a16="http://schemas.microsoft.com/office/drawing/2014/main" id="{C34E1255-0951-0BCE-895C-5592867E15D9}"/>
                  </a:ext>
                </a:extLst>
              </p:cNvPr>
              <p:cNvSpPr/>
              <p:nvPr/>
            </p:nvSpPr>
            <p:spPr>
              <a:xfrm rot="5399996" flipV="1">
                <a:off x="5000410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33" name="Line 109">
                <a:extLst>
                  <a:ext uri="{FF2B5EF4-FFF2-40B4-BE49-F238E27FC236}">
                    <a16:creationId xmlns:a16="http://schemas.microsoft.com/office/drawing/2014/main" id="{06652177-8CF3-E33D-F102-5978AF729D64}"/>
                  </a:ext>
                </a:extLst>
              </p:cNvPr>
              <p:cNvSpPr/>
              <p:nvPr/>
            </p:nvSpPr>
            <p:spPr>
              <a:xfrm rot="5399996" flipV="1">
                <a:off x="4493997" y="567680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34" name="Line 110">
                <a:extLst>
                  <a:ext uri="{FF2B5EF4-FFF2-40B4-BE49-F238E27FC236}">
                    <a16:creationId xmlns:a16="http://schemas.microsoft.com/office/drawing/2014/main" id="{310D875B-B7A8-D152-1367-02F02039FDAD}"/>
                  </a:ext>
                </a:extLst>
              </p:cNvPr>
              <p:cNvSpPr/>
              <p:nvPr/>
            </p:nvSpPr>
            <p:spPr>
              <a:xfrm rot="5399996" flipV="1">
                <a:off x="4493997" y="571807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35" name="Line 111">
                <a:extLst>
                  <a:ext uri="{FF2B5EF4-FFF2-40B4-BE49-F238E27FC236}">
                    <a16:creationId xmlns:a16="http://schemas.microsoft.com/office/drawing/2014/main" id="{9A53FB1D-5ECC-F854-0B0C-6E8A9EE0D0E7}"/>
                  </a:ext>
                </a:extLst>
              </p:cNvPr>
              <p:cNvSpPr/>
              <p:nvPr/>
            </p:nvSpPr>
            <p:spPr>
              <a:xfrm rot="5399996" flipV="1">
                <a:off x="4495579" y="559424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36" name="Line 112">
                <a:extLst>
                  <a:ext uri="{FF2B5EF4-FFF2-40B4-BE49-F238E27FC236}">
                    <a16:creationId xmlns:a16="http://schemas.microsoft.com/office/drawing/2014/main" id="{90EB1CF5-2674-644D-F2A6-998ABD3B76FA}"/>
                  </a:ext>
                </a:extLst>
              </p:cNvPr>
              <p:cNvSpPr/>
              <p:nvPr/>
            </p:nvSpPr>
            <p:spPr>
              <a:xfrm rot="5399996" flipV="1">
                <a:off x="4495579" y="563552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37" name="Line 113">
                <a:extLst>
                  <a:ext uri="{FF2B5EF4-FFF2-40B4-BE49-F238E27FC236}">
                    <a16:creationId xmlns:a16="http://schemas.microsoft.com/office/drawing/2014/main" id="{3F3250CD-44E1-6716-596D-235E789EAC7E}"/>
                  </a:ext>
                </a:extLst>
              </p:cNvPr>
              <p:cNvSpPr/>
              <p:nvPr/>
            </p:nvSpPr>
            <p:spPr>
              <a:xfrm flipV="1">
                <a:off x="4624175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38" name="Line 114">
                <a:extLst>
                  <a:ext uri="{FF2B5EF4-FFF2-40B4-BE49-F238E27FC236}">
                    <a16:creationId xmlns:a16="http://schemas.microsoft.com/office/drawing/2014/main" id="{F1F5BFC4-F320-CE4B-FED0-14DDE5405CDE}"/>
                  </a:ext>
                </a:extLst>
              </p:cNvPr>
              <p:cNvSpPr/>
              <p:nvPr/>
            </p:nvSpPr>
            <p:spPr>
              <a:xfrm flipV="1">
                <a:off x="466545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39" name="Line 115">
                <a:extLst>
                  <a:ext uri="{FF2B5EF4-FFF2-40B4-BE49-F238E27FC236}">
                    <a16:creationId xmlns:a16="http://schemas.microsoft.com/office/drawing/2014/main" id="{CA25D30F-715F-4CB1-CF73-83BA148D53D5}"/>
                  </a:ext>
                </a:extLst>
              </p:cNvPr>
              <p:cNvSpPr/>
              <p:nvPr/>
            </p:nvSpPr>
            <p:spPr>
              <a:xfrm flipV="1">
                <a:off x="454162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40" name="Line 116">
                <a:extLst>
                  <a:ext uri="{FF2B5EF4-FFF2-40B4-BE49-F238E27FC236}">
                    <a16:creationId xmlns:a16="http://schemas.microsoft.com/office/drawing/2014/main" id="{7ACDD328-75B7-A72B-6DA9-5C18F714B604}"/>
                  </a:ext>
                </a:extLst>
              </p:cNvPr>
              <p:cNvSpPr/>
              <p:nvPr/>
            </p:nvSpPr>
            <p:spPr>
              <a:xfrm flipV="1">
                <a:off x="458289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41" name="Line 117">
                <a:extLst>
                  <a:ext uri="{FF2B5EF4-FFF2-40B4-BE49-F238E27FC236}">
                    <a16:creationId xmlns:a16="http://schemas.microsoft.com/office/drawing/2014/main" id="{A2C3C134-8EA1-DD41-9B6B-16D3CEE0E946}"/>
                  </a:ext>
                </a:extLst>
              </p:cNvPr>
              <p:cNvSpPr/>
              <p:nvPr/>
            </p:nvSpPr>
            <p:spPr>
              <a:xfrm flipV="1">
                <a:off x="490516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42" name="Line 118">
                <a:extLst>
                  <a:ext uri="{FF2B5EF4-FFF2-40B4-BE49-F238E27FC236}">
                    <a16:creationId xmlns:a16="http://schemas.microsoft.com/office/drawing/2014/main" id="{213CC756-DE92-D92D-D7DB-D51E81DF0D4D}"/>
                  </a:ext>
                </a:extLst>
              </p:cNvPr>
              <p:cNvSpPr/>
              <p:nvPr/>
            </p:nvSpPr>
            <p:spPr>
              <a:xfrm flipV="1">
                <a:off x="494643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43" name="Line 119">
                <a:extLst>
                  <a:ext uri="{FF2B5EF4-FFF2-40B4-BE49-F238E27FC236}">
                    <a16:creationId xmlns:a16="http://schemas.microsoft.com/office/drawing/2014/main" id="{53C3DAD7-33C0-93CC-B71A-16F907D9190D}"/>
                  </a:ext>
                </a:extLst>
              </p:cNvPr>
              <p:cNvSpPr/>
              <p:nvPr/>
            </p:nvSpPr>
            <p:spPr>
              <a:xfrm flipV="1">
                <a:off x="4822609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44" name="Line 120">
                <a:extLst>
                  <a:ext uri="{FF2B5EF4-FFF2-40B4-BE49-F238E27FC236}">
                    <a16:creationId xmlns:a16="http://schemas.microsoft.com/office/drawing/2014/main" id="{015F3856-5B65-9876-3AF4-7C21B1E7F763}"/>
                  </a:ext>
                </a:extLst>
              </p:cNvPr>
              <p:cNvSpPr/>
              <p:nvPr/>
            </p:nvSpPr>
            <p:spPr>
              <a:xfrm flipV="1">
                <a:off x="486388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45" name="Rectangle 70">
                <a:extLst>
                  <a:ext uri="{FF2B5EF4-FFF2-40B4-BE49-F238E27FC236}">
                    <a16:creationId xmlns:a16="http://schemas.microsoft.com/office/drawing/2014/main" id="{CBFFDCB5-9106-2090-71A8-BA1E59129FC3}"/>
                  </a:ext>
                </a:extLst>
              </p:cNvPr>
              <p:cNvSpPr/>
              <p:nvPr/>
            </p:nvSpPr>
            <p:spPr>
              <a:xfrm>
                <a:off x="4193484" y="550852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46" name="Rectangle 70">
                <a:extLst>
                  <a:ext uri="{FF2B5EF4-FFF2-40B4-BE49-F238E27FC236}">
                    <a16:creationId xmlns:a16="http://schemas.microsoft.com/office/drawing/2014/main" id="{356FE19C-F4CA-7E00-5882-E3225D97F8A4}"/>
                  </a:ext>
                </a:extLst>
              </p:cNvPr>
              <p:cNvSpPr/>
              <p:nvPr/>
            </p:nvSpPr>
            <p:spPr>
              <a:xfrm>
                <a:off x="4107201" y="550928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47" name="Rectangle 72">
                <a:extLst>
                  <a:ext uri="{FF2B5EF4-FFF2-40B4-BE49-F238E27FC236}">
                    <a16:creationId xmlns:a16="http://schemas.microsoft.com/office/drawing/2014/main" id="{0C278EAD-8F34-6116-E54D-810F1697C1FA}"/>
                  </a:ext>
                </a:extLst>
              </p:cNvPr>
              <p:cNvSpPr/>
              <p:nvPr/>
            </p:nvSpPr>
            <p:spPr>
              <a:xfrm>
                <a:off x="4123651" y="5116890"/>
                <a:ext cx="140890" cy="220845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48" name="Rectangle 68">
                <a:extLst>
                  <a:ext uri="{FF2B5EF4-FFF2-40B4-BE49-F238E27FC236}">
                    <a16:creationId xmlns:a16="http://schemas.microsoft.com/office/drawing/2014/main" id="{9C797DD3-8EA9-B081-5B05-A984B305C8BE}"/>
                  </a:ext>
                </a:extLst>
              </p:cNvPr>
              <p:cNvSpPr/>
              <p:nvPr/>
            </p:nvSpPr>
            <p:spPr>
              <a:xfrm>
                <a:off x="4154274" y="5013225"/>
                <a:ext cx="36511" cy="100806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sp>
          <p:nvSpPr>
            <p:cNvPr id="360" name="Rectangle 70">
              <a:extLst>
                <a:ext uri="{FF2B5EF4-FFF2-40B4-BE49-F238E27FC236}">
                  <a16:creationId xmlns:a16="http://schemas.microsoft.com/office/drawing/2014/main" id="{EDF59A17-E5A8-E3EC-96C2-ADF3A11DDB6E}"/>
                </a:ext>
              </a:extLst>
            </p:cNvPr>
            <p:cNvSpPr/>
            <p:nvPr/>
          </p:nvSpPr>
          <p:spPr>
            <a:xfrm>
              <a:off x="4550608" y="357737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61" name="Rectangle 70">
              <a:extLst>
                <a:ext uri="{FF2B5EF4-FFF2-40B4-BE49-F238E27FC236}">
                  <a16:creationId xmlns:a16="http://schemas.microsoft.com/office/drawing/2014/main" id="{4BBACED4-B139-61F3-05D0-E3FCAEDC2E22}"/>
                </a:ext>
              </a:extLst>
            </p:cNvPr>
            <p:cNvSpPr/>
            <p:nvPr/>
          </p:nvSpPr>
          <p:spPr>
            <a:xfrm>
              <a:off x="4464325" y="357813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62" name="Rectangle 70">
              <a:extLst>
                <a:ext uri="{FF2B5EF4-FFF2-40B4-BE49-F238E27FC236}">
                  <a16:creationId xmlns:a16="http://schemas.microsoft.com/office/drawing/2014/main" id="{B156385A-9495-A6B1-419B-465E24340E93}"/>
                </a:ext>
              </a:extLst>
            </p:cNvPr>
            <p:cNvSpPr/>
            <p:nvPr/>
          </p:nvSpPr>
          <p:spPr>
            <a:xfrm>
              <a:off x="4550608" y="366958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63" name="Rectangle 70">
              <a:extLst>
                <a:ext uri="{FF2B5EF4-FFF2-40B4-BE49-F238E27FC236}">
                  <a16:creationId xmlns:a16="http://schemas.microsoft.com/office/drawing/2014/main" id="{91ED5366-AE72-DA76-E684-EA7D2F42D63E}"/>
                </a:ext>
              </a:extLst>
            </p:cNvPr>
            <p:cNvSpPr/>
            <p:nvPr/>
          </p:nvSpPr>
          <p:spPr>
            <a:xfrm>
              <a:off x="4464325" y="367034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64" name="Rectangle 70">
              <a:extLst>
                <a:ext uri="{FF2B5EF4-FFF2-40B4-BE49-F238E27FC236}">
                  <a16:creationId xmlns:a16="http://schemas.microsoft.com/office/drawing/2014/main" id="{1DF13C0C-80C7-2A98-B8CA-E7BFE29BAE6C}"/>
                </a:ext>
              </a:extLst>
            </p:cNvPr>
            <p:cNvSpPr/>
            <p:nvPr/>
          </p:nvSpPr>
          <p:spPr>
            <a:xfrm>
              <a:off x="4552681" y="376348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65" name="Rectangle 70">
              <a:extLst>
                <a:ext uri="{FF2B5EF4-FFF2-40B4-BE49-F238E27FC236}">
                  <a16:creationId xmlns:a16="http://schemas.microsoft.com/office/drawing/2014/main" id="{0E022655-A7FC-BAB0-7CCE-B7D9F7157DB3}"/>
                </a:ext>
              </a:extLst>
            </p:cNvPr>
            <p:cNvSpPr/>
            <p:nvPr/>
          </p:nvSpPr>
          <p:spPr>
            <a:xfrm>
              <a:off x="4466398" y="376424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</p:grpSp>
      <p:cxnSp>
        <p:nvCxnSpPr>
          <p:cNvPr id="336" name="Gewinkelte Verbindung 73">
            <a:extLst>
              <a:ext uri="{FF2B5EF4-FFF2-40B4-BE49-F238E27FC236}">
                <a16:creationId xmlns:a16="http://schemas.microsoft.com/office/drawing/2014/main" id="{C2DEA424-F1DD-B4DC-CF4F-68C39E11DD62}"/>
              </a:ext>
            </a:extLst>
          </p:cNvPr>
          <p:cNvCxnSpPr>
            <a:cxnSpLocks noChangeShapeType="1"/>
            <a:stCxn id="452" idx="3"/>
            <a:endCxn id="446" idx="1"/>
          </p:cNvCxnSpPr>
          <p:nvPr/>
        </p:nvCxnSpPr>
        <p:spPr bwMode="auto">
          <a:xfrm>
            <a:off x="2052678" y="4658757"/>
            <a:ext cx="725061" cy="138475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7" name="Gewinkelte Verbindung 73">
            <a:extLst>
              <a:ext uri="{FF2B5EF4-FFF2-40B4-BE49-F238E27FC236}">
                <a16:creationId xmlns:a16="http://schemas.microsoft.com/office/drawing/2014/main" id="{AF4C5E27-F2FE-B8DB-3D98-17EFDFB20265}"/>
              </a:ext>
            </a:extLst>
          </p:cNvPr>
          <p:cNvCxnSpPr>
            <a:cxnSpLocks noChangeShapeType="1"/>
            <a:endCxn id="363" idx="1"/>
          </p:cNvCxnSpPr>
          <p:nvPr/>
        </p:nvCxnSpPr>
        <p:spPr bwMode="auto">
          <a:xfrm flipV="1">
            <a:off x="1686680" y="4985143"/>
            <a:ext cx="1091049" cy="65749"/>
          </a:xfrm>
          <a:prstGeom prst="bentConnector3">
            <a:avLst>
              <a:gd name="adj1" fmla="val 14643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8" name="Gewinkelte Verbindung 73">
            <a:extLst>
              <a:ext uri="{FF2B5EF4-FFF2-40B4-BE49-F238E27FC236}">
                <a16:creationId xmlns:a16="http://schemas.microsoft.com/office/drawing/2014/main" id="{C0848FFC-1E65-CF34-0372-DF687B16D087}"/>
              </a:ext>
            </a:extLst>
          </p:cNvPr>
          <p:cNvCxnSpPr>
            <a:cxnSpLocks noChangeShapeType="1"/>
            <a:stCxn id="454" idx="3"/>
            <a:endCxn id="361" idx="1"/>
          </p:cNvCxnSpPr>
          <p:nvPr/>
        </p:nvCxnSpPr>
        <p:spPr bwMode="auto">
          <a:xfrm>
            <a:off x="2052668" y="4754000"/>
            <a:ext cx="725061" cy="138932"/>
          </a:xfrm>
          <a:prstGeom prst="bentConnector3">
            <a:avLst>
              <a:gd name="adj1" fmla="val 41134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863" name="Gruppieren 862">
            <a:extLst>
              <a:ext uri="{FF2B5EF4-FFF2-40B4-BE49-F238E27FC236}">
                <a16:creationId xmlns:a16="http://schemas.microsoft.com/office/drawing/2014/main" id="{34118D80-0569-D22D-7D62-12E6647D8CE4}"/>
              </a:ext>
            </a:extLst>
          </p:cNvPr>
          <p:cNvGrpSpPr/>
          <p:nvPr/>
        </p:nvGrpSpPr>
        <p:grpSpPr>
          <a:xfrm>
            <a:off x="1673016" y="4894373"/>
            <a:ext cx="378723" cy="268915"/>
            <a:chOff x="89483" y="5975884"/>
            <a:chExt cx="378723" cy="268915"/>
          </a:xfrm>
        </p:grpSpPr>
        <p:grpSp>
          <p:nvGrpSpPr>
            <p:cNvPr id="342" name="Gruppieren 10">
              <a:extLst>
                <a:ext uri="{FF2B5EF4-FFF2-40B4-BE49-F238E27FC236}">
                  <a16:creationId xmlns:a16="http://schemas.microsoft.com/office/drawing/2014/main" id="{4AF7980E-C766-8BE2-42AD-41BC8B7727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483" y="5975884"/>
              <a:ext cx="378723" cy="268915"/>
              <a:chOff x="557213" y="4019217"/>
              <a:chExt cx="968375" cy="576262"/>
            </a:xfrm>
          </p:grpSpPr>
          <p:sp>
            <p:nvSpPr>
              <p:cNvPr id="343" name="Rectangle 5">
                <a:extLst>
                  <a:ext uri="{FF2B5EF4-FFF2-40B4-BE49-F238E27FC236}">
                    <a16:creationId xmlns:a16="http://schemas.microsoft.com/office/drawing/2014/main" id="{894B9C02-E3AF-BBA9-D793-CF5125CF88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9475" y="4019217"/>
                <a:ext cx="574674" cy="57626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54000" tIns="36000" rIns="36000" bIns="36000" anchor="ctr"/>
              <a:lstStyle/>
              <a:p>
                <a:pPr>
                  <a:defRPr/>
                </a:pPr>
                <a:endParaRPr lang="en-US" sz="800" dirty="0"/>
              </a:p>
              <a:p>
                <a:pPr>
                  <a:defRPr/>
                </a:pPr>
                <a:endParaRPr lang="en-US" sz="800" dirty="0"/>
              </a:p>
            </p:txBody>
          </p:sp>
          <p:sp>
            <p:nvSpPr>
              <p:cNvPr id="344" name="Rectangle 48">
                <a:extLst>
                  <a:ext uri="{FF2B5EF4-FFF2-40B4-BE49-F238E27FC236}">
                    <a16:creationId xmlns:a16="http://schemas.microsoft.com/office/drawing/2014/main" id="{5EB2ED31-4364-46C4-B7E3-6B17D4294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4149" y="4145767"/>
                <a:ext cx="71439" cy="14446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45" name="Rectangle 5">
                <a:extLst>
                  <a:ext uri="{FF2B5EF4-FFF2-40B4-BE49-F238E27FC236}">
                    <a16:creationId xmlns:a16="http://schemas.microsoft.com/office/drawing/2014/main" id="{70C372EA-20A6-AB90-C9A6-C218418BC3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213" y="4104944"/>
                <a:ext cx="323850" cy="411163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</p:grpSp>
        <p:sp>
          <p:nvSpPr>
            <p:cNvPr id="449" name="Rectangle 48">
              <a:extLst>
                <a:ext uri="{FF2B5EF4-FFF2-40B4-BE49-F238E27FC236}">
                  <a16:creationId xmlns:a16="http://schemas.microsoft.com/office/drawing/2014/main" id="{23947C85-7798-DF24-373B-39AFB86A57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257" y="6130183"/>
              <a:ext cx="27939" cy="6741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862" name="Gruppieren 861">
            <a:extLst>
              <a:ext uri="{FF2B5EF4-FFF2-40B4-BE49-F238E27FC236}">
                <a16:creationId xmlns:a16="http://schemas.microsoft.com/office/drawing/2014/main" id="{7A94687A-1BE9-C398-885D-D24222CC273E}"/>
              </a:ext>
            </a:extLst>
          </p:cNvPr>
          <p:cNvGrpSpPr/>
          <p:nvPr/>
        </p:nvGrpSpPr>
        <p:grpSpPr>
          <a:xfrm>
            <a:off x="1673955" y="4565995"/>
            <a:ext cx="378723" cy="268915"/>
            <a:chOff x="88041" y="5647506"/>
            <a:chExt cx="378723" cy="268915"/>
          </a:xfrm>
        </p:grpSpPr>
        <p:grpSp>
          <p:nvGrpSpPr>
            <p:cNvPr id="450" name="Gruppieren 10">
              <a:extLst>
                <a:ext uri="{FF2B5EF4-FFF2-40B4-BE49-F238E27FC236}">
                  <a16:creationId xmlns:a16="http://schemas.microsoft.com/office/drawing/2014/main" id="{242A3393-820A-2167-6C05-72EA47C0B0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041" y="5647506"/>
              <a:ext cx="378723" cy="268915"/>
              <a:chOff x="557213" y="4019217"/>
              <a:chExt cx="968375" cy="576262"/>
            </a:xfrm>
          </p:grpSpPr>
          <p:sp>
            <p:nvSpPr>
              <p:cNvPr id="451" name="Rectangle 5">
                <a:extLst>
                  <a:ext uri="{FF2B5EF4-FFF2-40B4-BE49-F238E27FC236}">
                    <a16:creationId xmlns:a16="http://schemas.microsoft.com/office/drawing/2014/main" id="{045F9360-3E6B-BD6E-65CC-04507CC82B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9475" y="4019217"/>
                <a:ext cx="574674" cy="57626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54000" tIns="36000" rIns="36000" bIns="36000" anchor="ctr"/>
              <a:lstStyle/>
              <a:p>
                <a:pPr>
                  <a:defRPr/>
                </a:pPr>
                <a:endParaRPr lang="en-US" sz="800" dirty="0"/>
              </a:p>
              <a:p>
                <a:pPr>
                  <a:defRPr/>
                </a:pPr>
                <a:endParaRPr lang="en-US" sz="800" dirty="0"/>
              </a:p>
            </p:txBody>
          </p:sp>
          <p:sp>
            <p:nvSpPr>
              <p:cNvPr id="452" name="Rectangle 48">
                <a:extLst>
                  <a:ext uri="{FF2B5EF4-FFF2-40B4-BE49-F238E27FC236}">
                    <a16:creationId xmlns:a16="http://schemas.microsoft.com/office/drawing/2014/main" id="{3381563E-92B1-DAF4-C0BE-0EEF2D2367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4149" y="4145767"/>
                <a:ext cx="71439" cy="14446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453" name="Rectangle 5">
                <a:extLst>
                  <a:ext uri="{FF2B5EF4-FFF2-40B4-BE49-F238E27FC236}">
                    <a16:creationId xmlns:a16="http://schemas.microsoft.com/office/drawing/2014/main" id="{F751E64B-F46B-2DA7-F2B1-0302FB4630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213" y="4104944"/>
                <a:ext cx="323850" cy="411163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</p:grpSp>
        <p:sp>
          <p:nvSpPr>
            <p:cNvPr id="454" name="Rectangle 48">
              <a:extLst>
                <a:ext uri="{FF2B5EF4-FFF2-40B4-BE49-F238E27FC236}">
                  <a16:creationId xmlns:a16="http://schemas.microsoft.com/office/drawing/2014/main" id="{06772FE4-C249-E9BF-2549-EF656869DE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815" y="5801805"/>
              <a:ext cx="27939" cy="6741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457" name="Gruppieren 456">
            <a:extLst>
              <a:ext uri="{FF2B5EF4-FFF2-40B4-BE49-F238E27FC236}">
                <a16:creationId xmlns:a16="http://schemas.microsoft.com/office/drawing/2014/main" id="{D1B2E88C-FA68-B37D-44B8-622BE88C28A5}"/>
              </a:ext>
            </a:extLst>
          </p:cNvPr>
          <p:cNvGrpSpPr/>
          <p:nvPr/>
        </p:nvGrpSpPr>
        <p:grpSpPr>
          <a:xfrm>
            <a:off x="5583630" y="133898"/>
            <a:ext cx="1512883" cy="1008061"/>
            <a:chOff x="4366942" y="2986368"/>
            <a:chExt cx="1512883" cy="1008061"/>
          </a:xfrm>
        </p:grpSpPr>
        <p:grpSp>
          <p:nvGrpSpPr>
            <p:cNvPr id="458" name="Gruppieren 10">
              <a:extLst>
                <a:ext uri="{FF2B5EF4-FFF2-40B4-BE49-F238E27FC236}">
                  <a16:creationId xmlns:a16="http://schemas.microsoft.com/office/drawing/2014/main" id="{F98C4399-FC02-C269-7FA7-4D751C6E8C05}"/>
                </a:ext>
              </a:extLst>
            </p:cNvPr>
            <p:cNvGrpSpPr/>
            <p:nvPr/>
          </p:nvGrpSpPr>
          <p:grpSpPr>
            <a:xfrm>
              <a:off x="4366942" y="2986368"/>
              <a:ext cx="1512883" cy="1008061"/>
              <a:chOff x="4009808" y="5013225"/>
              <a:chExt cx="1512883" cy="1008061"/>
            </a:xfrm>
          </p:grpSpPr>
          <p:sp>
            <p:nvSpPr>
              <p:cNvPr id="465" name="Rectangle 64">
                <a:extLst>
                  <a:ext uri="{FF2B5EF4-FFF2-40B4-BE49-F238E27FC236}">
                    <a16:creationId xmlns:a16="http://schemas.microsoft.com/office/drawing/2014/main" id="{F518546D-CE2A-EC45-3090-9CC9089878D6}"/>
                  </a:ext>
                </a:extLst>
              </p:cNvPr>
              <p:cNvSpPr/>
              <p:nvPr/>
            </p:nvSpPr>
            <p:spPr>
              <a:xfrm>
                <a:off x="4225707" y="5086249"/>
                <a:ext cx="1296984" cy="863595"/>
              </a:xfrm>
              <a:prstGeom prst="rect">
                <a:avLst/>
              </a:prstGeom>
              <a:gradFill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66" name="Rectangle 65">
                <a:extLst>
                  <a:ext uri="{FF2B5EF4-FFF2-40B4-BE49-F238E27FC236}">
                    <a16:creationId xmlns:a16="http://schemas.microsoft.com/office/drawing/2014/main" id="{9D023CEE-C81B-3BDC-A758-05D108CE7D41}"/>
                  </a:ext>
                </a:extLst>
              </p:cNvPr>
              <p:cNvSpPr/>
              <p:nvPr/>
            </p:nvSpPr>
            <p:spPr>
              <a:xfrm>
                <a:off x="4441606" y="5949854"/>
                <a:ext cx="73023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67" name="Rectangle 66">
                <a:extLst>
                  <a:ext uri="{FF2B5EF4-FFF2-40B4-BE49-F238E27FC236}">
                    <a16:creationId xmlns:a16="http://schemas.microsoft.com/office/drawing/2014/main" id="{CF85B946-B3BD-1375-FAE3-379D86416962}"/>
                  </a:ext>
                </a:extLst>
              </p:cNvPr>
              <p:cNvSpPr/>
              <p:nvPr/>
            </p:nvSpPr>
            <p:spPr>
              <a:xfrm>
                <a:off x="4586072" y="5949854"/>
                <a:ext cx="360365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68" name="Rectangle 69">
                <a:extLst>
                  <a:ext uri="{FF2B5EF4-FFF2-40B4-BE49-F238E27FC236}">
                    <a16:creationId xmlns:a16="http://schemas.microsoft.com/office/drawing/2014/main" id="{61460F8C-1A5E-6E0E-51B1-12093DF79295}"/>
                  </a:ext>
                </a:extLst>
              </p:cNvPr>
              <p:cNvSpPr/>
              <p:nvPr/>
            </p:nvSpPr>
            <p:spPr>
              <a:xfrm>
                <a:off x="4009808" y="5013225"/>
                <a:ext cx="144466" cy="3651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69" name="Rectangle 72">
                <a:extLst>
                  <a:ext uri="{FF2B5EF4-FFF2-40B4-BE49-F238E27FC236}">
                    <a16:creationId xmlns:a16="http://schemas.microsoft.com/office/drawing/2014/main" id="{CAC2966D-8BC7-B160-AB0E-402CD38C030F}"/>
                  </a:ext>
                </a:extLst>
              </p:cNvPr>
              <p:cNvSpPr/>
              <p:nvPr/>
            </p:nvSpPr>
            <p:spPr>
              <a:xfrm>
                <a:off x="4370173" y="5048155"/>
                <a:ext cx="360365" cy="71432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70" name="Line 75">
                <a:extLst>
                  <a:ext uri="{FF2B5EF4-FFF2-40B4-BE49-F238E27FC236}">
                    <a16:creationId xmlns:a16="http://schemas.microsoft.com/office/drawing/2014/main" id="{848664D8-277D-F9B8-ED80-79B3956C41D0}"/>
                  </a:ext>
                </a:extLst>
              </p:cNvPr>
              <p:cNvSpPr/>
              <p:nvPr/>
            </p:nvSpPr>
            <p:spPr>
              <a:xfrm flipV="1">
                <a:off x="461941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71" name="Line 76">
                <a:extLst>
                  <a:ext uri="{FF2B5EF4-FFF2-40B4-BE49-F238E27FC236}">
                    <a16:creationId xmlns:a16="http://schemas.microsoft.com/office/drawing/2014/main" id="{1FC68D4F-70DD-3E2E-7EE5-C6BC81177B6A}"/>
                  </a:ext>
                </a:extLst>
              </p:cNvPr>
              <p:cNvSpPr/>
              <p:nvPr/>
            </p:nvSpPr>
            <p:spPr>
              <a:xfrm flipV="1">
                <a:off x="466068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72" name="Line 77">
                <a:extLst>
                  <a:ext uri="{FF2B5EF4-FFF2-40B4-BE49-F238E27FC236}">
                    <a16:creationId xmlns:a16="http://schemas.microsoft.com/office/drawing/2014/main" id="{A4DB78CC-2491-73DF-BE7C-F749A81E3B52}"/>
                  </a:ext>
                </a:extLst>
              </p:cNvPr>
              <p:cNvSpPr/>
              <p:nvPr/>
            </p:nvSpPr>
            <p:spPr>
              <a:xfrm flipV="1">
                <a:off x="470354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73" name="Line 78">
                <a:extLst>
                  <a:ext uri="{FF2B5EF4-FFF2-40B4-BE49-F238E27FC236}">
                    <a16:creationId xmlns:a16="http://schemas.microsoft.com/office/drawing/2014/main" id="{51EF430F-A5E0-88C2-066A-9AC726AE9298}"/>
                  </a:ext>
                </a:extLst>
              </p:cNvPr>
              <p:cNvSpPr/>
              <p:nvPr/>
            </p:nvSpPr>
            <p:spPr>
              <a:xfrm flipV="1">
                <a:off x="474482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74" name="Line 79">
                <a:extLst>
                  <a:ext uri="{FF2B5EF4-FFF2-40B4-BE49-F238E27FC236}">
                    <a16:creationId xmlns:a16="http://schemas.microsoft.com/office/drawing/2014/main" id="{066AF7E5-9D4F-8BC6-C70A-E59627D2EBF5}"/>
                  </a:ext>
                </a:extLst>
              </p:cNvPr>
              <p:cNvSpPr/>
              <p:nvPr/>
            </p:nvSpPr>
            <p:spPr>
              <a:xfrm flipV="1">
                <a:off x="4781333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75" name="Line 80">
                <a:extLst>
                  <a:ext uri="{FF2B5EF4-FFF2-40B4-BE49-F238E27FC236}">
                    <a16:creationId xmlns:a16="http://schemas.microsoft.com/office/drawing/2014/main" id="{AC6BBB98-DEB1-7694-6808-5F15B4DF68C1}"/>
                  </a:ext>
                </a:extLst>
              </p:cNvPr>
              <p:cNvSpPr/>
              <p:nvPr/>
            </p:nvSpPr>
            <p:spPr>
              <a:xfrm flipV="1">
                <a:off x="4789270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76" name="Line 81">
                <a:extLst>
                  <a:ext uri="{FF2B5EF4-FFF2-40B4-BE49-F238E27FC236}">
                    <a16:creationId xmlns:a16="http://schemas.microsoft.com/office/drawing/2014/main" id="{D91F10C4-F14B-166C-0496-2FCDB406C92E}"/>
                  </a:ext>
                </a:extLst>
              </p:cNvPr>
              <p:cNvSpPr/>
              <p:nvPr/>
            </p:nvSpPr>
            <p:spPr>
              <a:xfrm flipV="1">
                <a:off x="4830546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77" name="Line 82">
                <a:extLst>
                  <a:ext uri="{FF2B5EF4-FFF2-40B4-BE49-F238E27FC236}">
                    <a16:creationId xmlns:a16="http://schemas.microsoft.com/office/drawing/2014/main" id="{0CAD71C5-209B-02CD-0801-4A0F5EEF9F34}"/>
                  </a:ext>
                </a:extLst>
              </p:cNvPr>
              <p:cNvSpPr/>
              <p:nvPr/>
            </p:nvSpPr>
            <p:spPr>
              <a:xfrm flipV="1">
                <a:off x="487341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78" name="Line 83">
                <a:extLst>
                  <a:ext uri="{FF2B5EF4-FFF2-40B4-BE49-F238E27FC236}">
                    <a16:creationId xmlns:a16="http://schemas.microsoft.com/office/drawing/2014/main" id="{EC24831C-8EE2-04CB-C484-AD9BCCC27F0B}"/>
                  </a:ext>
                </a:extLst>
              </p:cNvPr>
              <p:cNvSpPr/>
              <p:nvPr/>
            </p:nvSpPr>
            <p:spPr>
              <a:xfrm flipV="1">
                <a:off x="491468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79" name="Line 84">
                <a:extLst>
                  <a:ext uri="{FF2B5EF4-FFF2-40B4-BE49-F238E27FC236}">
                    <a16:creationId xmlns:a16="http://schemas.microsoft.com/office/drawing/2014/main" id="{A59B6EC4-1613-098D-BC00-8ACD59466B4C}"/>
                  </a:ext>
                </a:extLst>
              </p:cNvPr>
              <p:cNvSpPr/>
              <p:nvPr/>
            </p:nvSpPr>
            <p:spPr>
              <a:xfrm flipV="1">
                <a:off x="495120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80" name="Line 85">
                <a:extLst>
                  <a:ext uri="{FF2B5EF4-FFF2-40B4-BE49-F238E27FC236}">
                    <a16:creationId xmlns:a16="http://schemas.microsoft.com/office/drawing/2014/main" id="{0D6563E8-51D1-E805-0E15-74ACCCB14696}"/>
                  </a:ext>
                </a:extLst>
              </p:cNvPr>
              <p:cNvSpPr/>
              <p:nvPr/>
            </p:nvSpPr>
            <p:spPr>
              <a:xfrm rot="5399996" flipV="1">
                <a:off x="4994055" y="555932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81" name="Line 86">
                <a:extLst>
                  <a:ext uri="{FF2B5EF4-FFF2-40B4-BE49-F238E27FC236}">
                    <a16:creationId xmlns:a16="http://schemas.microsoft.com/office/drawing/2014/main" id="{7FDA9654-130D-93A2-7825-5EC3B9691CCB}"/>
                  </a:ext>
                </a:extLst>
              </p:cNvPr>
              <p:cNvSpPr/>
              <p:nvPr/>
            </p:nvSpPr>
            <p:spPr>
              <a:xfrm rot="5399996" flipV="1">
                <a:off x="4994055" y="560060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82" name="Line 87">
                <a:extLst>
                  <a:ext uri="{FF2B5EF4-FFF2-40B4-BE49-F238E27FC236}">
                    <a16:creationId xmlns:a16="http://schemas.microsoft.com/office/drawing/2014/main" id="{14BB0DE9-D27D-1FD6-C64C-E97F19E2AC01}"/>
                  </a:ext>
                </a:extLst>
              </p:cNvPr>
              <p:cNvSpPr/>
              <p:nvPr/>
            </p:nvSpPr>
            <p:spPr>
              <a:xfrm rot="5399996" flipV="1">
                <a:off x="4994055" y="5643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83" name="Line 88">
                <a:extLst>
                  <a:ext uri="{FF2B5EF4-FFF2-40B4-BE49-F238E27FC236}">
                    <a16:creationId xmlns:a16="http://schemas.microsoft.com/office/drawing/2014/main" id="{547209E0-E410-CCE6-E562-0255E116AC86}"/>
                  </a:ext>
                </a:extLst>
              </p:cNvPr>
              <p:cNvSpPr/>
              <p:nvPr/>
            </p:nvSpPr>
            <p:spPr>
              <a:xfrm rot="5399996" flipV="1">
                <a:off x="4994055" y="568473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84" name="Line 89">
                <a:extLst>
                  <a:ext uri="{FF2B5EF4-FFF2-40B4-BE49-F238E27FC236}">
                    <a16:creationId xmlns:a16="http://schemas.microsoft.com/office/drawing/2014/main" id="{D8A498AA-A98E-9366-2E2C-D1BEC8540B9C}"/>
                  </a:ext>
                </a:extLst>
              </p:cNvPr>
              <p:cNvSpPr/>
              <p:nvPr/>
            </p:nvSpPr>
            <p:spPr>
              <a:xfrm rot="5399996" flipV="1">
                <a:off x="4994055" y="572125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85" name="Line 90">
                <a:extLst>
                  <a:ext uri="{FF2B5EF4-FFF2-40B4-BE49-F238E27FC236}">
                    <a16:creationId xmlns:a16="http://schemas.microsoft.com/office/drawing/2014/main" id="{37F7CF34-0660-8AC1-4607-68A8B027D8A6}"/>
                  </a:ext>
                </a:extLst>
              </p:cNvPr>
              <p:cNvSpPr/>
              <p:nvPr/>
            </p:nvSpPr>
            <p:spPr>
              <a:xfrm rot="5399996" flipV="1">
                <a:off x="449557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86" name="Line 91">
                <a:extLst>
                  <a:ext uri="{FF2B5EF4-FFF2-40B4-BE49-F238E27FC236}">
                    <a16:creationId xmlns:a16="http://schemas.microsoft.com/office/drawing/2014/main" id="{9CD7D046-A708-E930-D8F2-92782BA1C55A}"/>
                  </a:ext>
                </a:extLst>
              </p:cNvPr>
              <p:cNvSpPr/>
              <p:nvPr/>
            </p:nvSpPr>
            <p:spPr>
              <a:xfrm rot="5399996" flipV="1">
                <a:off x="449557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87" name="Line 92">
                <a:extLst>
                  <a:ext uri="{FF2B5EF4-FFF2-40B4-BE49-F238E27FC236}">
                    <a16:creationId xmlns:a16="http://schemas.microsoft.com/office/drawing/2014/main" id="{5645579C-7850-64E6-E161-DEF957C466AC}"/>
                  </a:ext>
                </a:extLst>
              </p:cNvPr>
              <p:cNvSpPr/>
              <p:nvPr/>
            </p:nvSpPr>
            <p:spPr>
              <a:xfrm rot="5399996" flipV="1">
                <a:off x="4495579" y="54783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88" name="Line 93">
                <a:extLst>
                  <a:ext uri="{FF2B5EF4-FFF2-40B4-BE49-F238E27FC236}">
                    <a16:creationId xmlns:a16="http://schemas.microsoft.com/office/drawing/2014/main" id="{840108FA-1639-1187-1544-B073B1ADEA30}"/>
                  </a:ext>
                </a:extLst>
              </p:cNvPr>
              <p:cNvSpPr/>
              <p:nvPr/>
            </p:nvSpPr>
            <p:spPr>
              <a:xfrm rot="5399996" flipV="1">
                <a:off x="4495579" y="55196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89" name="Line 94">
                <a:extLst>
                  <a:ext uri="{FF2B5EF4-FFF2-40B4-BE49-F238E27FC236}">
                    <a16:creationId xmlns:a16="http://schemas.microsoft.com/office/drawing/2014/main" id="{E4120F05-3272-6A22-78B9-EDA2293001F9}"/>
                  </a:ext>
                </a:extLst>
              </p:cNvPr>
              <p:cNvSpPr/>
              <p:nvPr/>
            </p:nvSpPr>
            <p:spPr>
              <a:xfrm rot="5399996" flipV="1">
                <a:off x="4495579" y="555615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90" name="Text Box 95">
                <a:extLst>
                  <a:ext uri="{FF2B5EF4-FFF2-40B4-BE49-F238E27FC236}">
                    <a16:creationId xmlns:a16="http://schemas.microsoft.com/office/drawing/2014/main" id="{CD9AF10F-0911-3F29-3E6E-9BBAC0B0AFA1}"/>
                  </a:ext>
                </a:extLst>
              </p:cNvPr>
              <p:cNvSpPr txBox="1"/>
              <p:nvPr/>
            </p:nvSpPr>
            <p:spPr>
              <a:xfrm>
                <a:off x="4513048" y="5302148"/>
                <a:ext cx="463545" cy="466728"/>
              </a:xfrm>
              <a:prstGeom prst="rect">
                <a:avLst/>
              </a:prstGeom>
              <a:gradFill>
                <a:gsLst>
                  <a:gs pos="0">
                    <a:srgbClr val="17375E"/>
                  </a:gs>
                  <a:gs pos="100000">
                    <a:srgbClr val="8EB4E3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>
                  <a:spcBef>
                    <a:spcPts val="400"/>
                  </a:spcBef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1">
                    <a:solidFill>
                      <a:srgbClr val="FFFFFF"/>
                    </a:solidFill>
                    <a:latin typeface="Calibri"/>
                  </a:rPr>
                  <a:t>FPGA</a:t>
                </a:r>
              </a:p>
            </p:txBody>
          </p:sp>
          <p:sp>
            <p:nvSpPr>
              <p:cNvPr id="491" name="Line 96">
                <a:extLst>
                  <a:ext uri="{FF2B5EF4-FFF2-40B4-BE49-F238E27FC236}">
                    <a16:creationId xmlns:a16="http://schemas.microsoft.com/office/drawing/2014/main" id="{DE054E0A-4A8A-D4BF-AAB1-97A472FC8D9C}"/>
                  </a:ext>
                </a:extLst>
              </p:cNvPr>
              <p:cNvSpPr/>
              <p:nvPr/>
            </p:nvSpPr>
            <p:spPr>
              <a:xfrm rot="5399996" flipV="1">
                <a:off x="4995646" y="54767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92" name="Line 97">
                <a:extLst>
                  <a:ext uri="{FF2B5EF4-FFF2-40B4-BE49-F238E27FC236}">
                    <a16:creationId xmlns:a16="http://schemas.microsoft.com/office/drawing/2014/main" id="{7A216A04-81D8-A322-2CBE-2D73247C0FEE}"/>
                  </a:ext>
                </a:extLst>
              </p:cNvPr>
              <p:cNvSpPr/>
              <p:nvPr/>
            </p:nvSpPr>
            <p:spPr>
              <a:xfrm rot="5399996" flipV="1">
                <a:off x="4995646" y="551805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93" name="Line 98">
                <a:extLst>
                  <a:ext uri="{FF2B5EF4-FFF2-40B4-BE49-F238E27FC236}">
                    <a16:creationId xmlns:a16="http://schemas.microsoft.com/office/drawing/2014/main" id="{312723F3-56DD-E927-0598-AB79BA50F91B}"/>
                  </a:ext>
                </a:extLst>
              </p:cNvPr>
              <p:cNvSpPr/>
              <p:nvPr/>
            </p:nvSpPr>
            <p:spPr>
              <a:xfrm rot="5399996" flipV="1">
                <a:off x="4493997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94" name="Line 99">
                <a:extLst>
                  <a:ext uri="{FF2B5EF4-FFF2-40B4-BE49-F238E27FC236}">
                    <a16:creationId xmlns:a16="http://schemas.microsoft.com/office/drawing/2014/main" id="{39AFEE96-CFE6-6F7C-0296-CED54A7F6C6A}"/>
                  </a:ext>
                </a:extLst>
              </p:cNvPr>
              <p:cNvSpPr/>
              <p:nvPr/>
            </p:nvSpPr>
            <p:spPr>
              <a:xfrm rot="5399996" flipV="1">
                <a:off x="4493997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95" name="Line 100">
                <a:extLst>
                  <a:ext uri="{FF2B5EF4-FFF2-40B4-BE49-F238E27FC236}">
                    <a16:creationId xmlns:a16="http://schemas.microsoft.com/office/drawing/2014/main" id="{6182B72F-C7BA-065B-CA18-5B01AF9F798E}"/>
                  </a:ext>
                </a:extLst>
              </p:cNvPr>
              <p:cNvSpPr/>
              <p:nvPr/>
            </p:nvSpPr>
            <p:spPr>
              <a:xfrm flipV="1">
                <a:off x="4540032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96" name="Line 101">
                <a:extLst>
                  <a:ext uri="{FF2B5EF4-FFF2-40B4-BE49-F238E27FC236}">
                    <a16:creationId xmlns:a16="http://schemas.microsoft.com/office/drawing/2014/main" id="{70C70F8A-4FD7-09D0-E236-C770B9B503E1}"/>
                  </a:ext>
                </a:extLst>
              </p:cNvPr>
              <p:cNvSpPr/>
              <p:nvPr/>
            </p:nvSpPr>
            <p:spPr>
              <a:xfrm flipV="1">
                <a:off x="4581308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97" name="Line 102">
                <a:extLst>
                  <a:ext uri="{FF2B5EF4-FFF2-40B4-BE49-F238E27FC236}">
                    <a16:creationId xmlns:a16="http://schemas.microsoft.com/office/drawing/2014/main" id="{3BC55875-CAEE-E34C-8266-92800029E1D0}"/>
                  </a:ext>
                </a:extLst>
              </p:cNvPr>
              <p:cNvSpPr/>
              <p:nvPr/>
            </p:nvSpPr>
            <p:spPr>
              <a:xfrm flipV="1">
                <a:off x="4706718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98" name="Line 103">
                <a:extLst>
                  <a:ext uri="{FF2B5EF4-FFF2-40B4-BE49-F238E27FC236}">
                    <a16:creationId xmlns:a16="http://schemas.microsoft.com/office/drawing/2014/main" id="{B7051083-BB6D-468D-7E5F-EECD960F7EAD}"/>
                  </a:ext>
                </a:extLst>
              </p:cNvPr>
              <p:cNvSpPr/>
              <p:nvPr/>
            </p:nvSpPr>
            <p:spPr>
              <a:xfrm flipV="1">
                <a:off x="4747994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99" name="Line 105">
                <a:extLst>
                  <a:ext uri="{FF2B5EF4-FFF2-40B4-BE49-F238E27FC236}">
                    <a16:creationId xmlns:a16="http://schemas.microsoft.com/office/drawing/2014/main" id="{F7481DD9-2E80-2E7A-2B1B-59F6FF0B581E}"/>
                  </a:ext>
                </a:extLst>
              </p:cNvPr>
              <p:cNvSpPr/>
              <p:nvPr/>
            </p:nvSpPr>
            <p:spPr>
              <a:xfrm rot="5399996" flipV="1">
                <a:off x="499881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00" name="Line 106">
                <a:extLst>
                  <a:ext uri="{FF2B5EF4-FFF2-40B4-BE49-F238E27FC236}">
                    <a16:creationId xmlns:a16="http://schemas.microsoft.com/office/drawing/2014/main" id="{9788B6BB-3E73-D1F4-0CE4-8B0605388ACE}"/>
                  </a:ext>
                </a:extLst>
              </p:cNvPr>
              <p:cNvSpPr/>
              <p:nvPr/>
            </p:nvSpPr>
            <p:spPr>
              <a:xfrm rot="5399996" flipV="1">
                <a:off x="499881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01" name="Line 107">
                <a:extLst>
                  <a:ext uri="{FF2B5EF4-FFF2-40B4-BE49-F238E27FC236}">
                    <a16:creationId xmlns:a16="http://schemas.microsoft.com/office/drawing/2014/main" id="{C8DD8736-F5C9-6B58-1E67-78A44C8BD80C}"/>
                  </a:ext>
                </a:extLst>
              </p:cNvPr>
              <p:cNvSpPr/>
              <p:nvPr/>
            </p:nvSpPr>
            <p:spPr>
              <a:xfrm rot="5399996" flipV="1">
                <a:off x="5000410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02" name="Line 108">
                <a:extLst>
                  <a:ext uri="{FF2B5EF4-FFF2-40B4-BE49-F238E27FC236}">
                    <a16:creationId xmlns:a16="http://schemas.microsoft.com/office/drawing/2014/main" id="{C6462473-F9D3-7663-DB9D-5AA33468EB70}"/>
                  </a:ext>
                </a:extLst>
              </p:cNvPr>
              <p:cNvSpPr/>
              <p:nvPr/>
            </p:nvSpPr>
            <p:spPr>
              <a:xfrm rot="5399996" flipV="1">
                <a:off x="5000410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03" name="Line 109">
                <a:extLst>
                  <a:ext uri="{FF2B5EF4-FFF2-40B4-BE49-F238E27FC236}">
                    <a16:creationId xmlns:a16="http://schemas.microsoft.com/office/drawing/2014/main" id="{CFC94A97-E477-2B63-B19B-96A85288DAD0}"/>
                  </a:ext>
                </a:extLst>
              </p:cNvPr>
              <p:cNvSpPr/>
              <p:nvPr/>
            </p:nvSpPr>
            <p:spPr>
              <a:xfrm rot="5399996" flipV="1">
                <a:off x="4493997" y="567680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04" name="Line 110">
                <a:extLst>
                  <a:ext uri="{FF2B5EF4-FFF2-40B4-BE49-F238E27FC236}">
                    <a16:creationId xmlns:a16="http://schemas.microsoft.com/office/drawing/2014/main" id="{0EB1C466-D6BF-A1AA-41CC-D06DFAAD98FF}"/>
                  </a:ext>
                </a:extLst>
              </p:cNvPr>
              <p:cNvSpPr/>
              <p:nvPr/>
            </p:nvSpPr>
            <p:spPr>
              <a:xfrm rot="5399996" flipV="1">
                <a:off x="4493997" y="571807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05" name="Line 111">
                <a:extLst>
                  <a:ext uri="{FF2B5EF4-FFF2-40B4-BE49-F238E27FC236}">
                    <a16:creationId xmlns:a16="http://schemas.microsoft.com/office/drawing/2014/main" id="{95953E7A-4245-81F8-5712-816ACCA1319D}"/>
                  </a:ext>
                </a:extLst>
              </p:cNvPr>
              <p:cNvSpPr/>
              <p:nvPr/>
            </p:nvSpPr>
            <p:spPr>
              <a:xfrm rot="5399996" flipV="1">
                <a:off x="4495579" y="559424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06" name="Line 112">
                <a:extLst>
                  <a:ext uri="{FF2B5EF4-FFF2-40B4-BE49-F238E27FC236}">
                    <a16:creationId xmlns:a16="http://schemas.microsoft.com/office/drawing/2014/main" id="{2DC99837-D301-3750-F584-21DB91FED189}"/>
                  </a:ext>
                </a:extLst>
              </p:cNvPr>
              <p:cNvSpPr/>
              <p:nvPr/>
            </p:nvSpPr>
            <p:spPr>
              <a:xfrm rot="5399996" flipV="1">
                <a:off x="4495579" y="563552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07" name="Line 113">
                <a:extLst>
                  <a:ext uri="{FF2B5EF4-FFF2-40B4-BE49-F238E27FC236}">
                    <a16:creationId xmlns:a16="http://schemas.microsoft.com/office/drawing/2014/main" id="{58541F11-1AC0-D099-9AEA-DAFA0B6DBFDF}"/>
                  </a:ext>
                </a:extLst>
              </p:cNvPr>
              <p:cNvSpPr/>
              <p:nvPr/>
            </p:nvSpPr>
            <p:spPr>
              <a:xfrm flipV="1">
                <a:off x="4624175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08" name="Line 114">
                <a:extLst>
                  <a:ext uri="{FF2B5EF4-FFF2-40B4-BE49-F238E27FC236}">
                    <a16:creationId xmlns:a16="http://schemas.microsoft.com/office/drawing/2014/main" id="{23823BC5-8D7A-D1F8-4AC9-97636806CA5B}"/>
                  </a:ext>
                </a:extLst>
              </p:cNvPr>
              <p:cNvSpPr/>
              <p:nvPr/>
            </p:nvSpPr>
            <p:spPr>
              <a:xfrm flipV="1">
                <a:off x="466545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09" name="Line 115">
                <a:extLst>
                  <a:ext uri="{FF2B5EF4-FFF2-40B4-BE49-F238E27FC236}">
                    <a16:creationId xmlns:a16="http://schemas.microsoft.com/office/drawing/2014/main" id="{7C278376-E56C-1E70-CA83-F5C895909021}"/>
                  </a:ext>
                </a:extLst>
              </p:cNvPr>
              <p:cNvSpPr/>
              <p:nvPr/>
            </p:nvSpPr>
            <p:spPr>
              <a:xfrm flipV="1">
                <a:off x="454162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10" name="Line 116">
                <a:extLst>
                  <a:ext uri="{FF2B5EF4-FFF2-40B4-BE49-F238E27FC236}">
                    <a16:creationId xmlns:a16="http://schemas.microsoft.com/office/drawing/2014/main" id="{2A8FAD23-2E2B-D558-9104-0B0F81B95EBC}"/>
                  </a:ext>
                </a:extLst>
              </p:cNvPr>
              <p:cNvSpPr/>
              <p:nvPr/>
            </p:nvSpPr>
            <p:spPr>
              <a:xfrm flipV="1">
                <a:off x="458289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11" name="Line 117">
                <a:extLst>
                  <a:ext uri="{FF2B5EF4-FFF2-40B4-BE49-F238E27FC236}">
                    <a16:creationId xmlns:a16="http://schemas.microsoft.com/office/drawing/2014/main" id="{B8E8E7A0-8805-9088-AE0D-62DA91218E4D}"/>
                  </a:ext>
                </a:extLst>
              </p:cNvPr>
              <p:cNvSpPr/>
              <p:nvPr/>
            </p:nvSpPr>
            <p:spPr>
              <a:xfrm flipV="1">
                <a:off x="490516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12" name="Line 118">
                <a:extLst>
                  <a:ext uri="{FF2B5EF4-FFF2-40B4-BE49-F238E27FC236}">
                    <a16:creationId xmlns:a16="http://schemas.microsoft.com/office/drawing/2014/main" id="{D0958492-EF2A-216B-C8F7-FA930D4AC9CC}"/>
                  </a:ext>
                </a:extLst>
              </p:cNvPr>
              <p:cNvSpPr/>
              <p:nvPr/>
            </p:nvSpPr>
            <p:spPr>
              <a:xfrm flipV="1">
                <a:off x="494643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13" name="Line 119">
                <a:extLst>
                  <a:ext uri="{FF2B5EF4-FFF2-40B4-BE49-F238E27FC236}">
                    <a16:creationId xmlns:a16="http://schemas.microsoft.com/office/drawing/2014/main" id="{76F38B6B-962C-8748-DDFF-FB8A0FD05BE1}"/>
                  </a:ext>
                </a:extLst>
              </p:cNvPr>
              <p:cNvSpPr/>
              <p:nvPr/>
            </p:nvSpPr>
            <p:spPr>
              <a:xfrm flipV="1">
                <a:off x="4822609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14" name="Line 120">
                <a:extLst>
                  <a:ext uri="{FF2B5EF4-FFF2-40B4-BE49-F238E27FC236}">
                    <a16:creationId xmlns:a16="http://schemas.microsoft.com/office/drawing/2014/main" id="{0F051D02-324D-2037-6182-8A145AFBA7D4}"/>
                  </a:ext>
                </a:extLst>
              </p:cNvPr>
              <p:cNvSpPr/>
              <p:nvPr/>
            </p:nvSpPr>
            <p:spPr>
              <a:xfrm flipV="1">
                <a:off x="486388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15" name="Rectangle 70">
                <a:extLst>
                  <a:ext uri="{FF2B5EF4-FFF2-40B4-BE49-F238E27FC236}">
                    <a16:creationId xmlns:a16="http://schemas.microsoft.com/office/drawing/2014/main" id="{AF789A54-9E7A-6DE2-E126-97272EE99D4E}"/>
                  </a:ext>
                </a:extLst>
              </p:cNvPr>
              <p:cNvSpPr/>
              <p:nvPr/>
            </p:nvSpPr>
            <p:spPr>
              <a:xfrm>
                <a:off x="4193484" y="550852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16" name="Rectangle 70">
                <a:extLst>
                  <a:ext uri="{FF2B5EF4-FFF2-40B4-BE49-F238E27FC236}">
                    <a16:creationId xmlns:a16="http://schemas.microsoft.com/office/drawing/2014/main" id="{2AE9819B-F744-CD6C-7960-4CDF90FC2695}"/>
                  </a:ext>
                </a:extLst>
              </p:cNvPr>
              <p:cNvSpPr/>
              <p:nvPr/>
            </p:nvSpPr>
            <p:spPr>
              <a:xfrm>
                <a:off x="4107201" y="550928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17" name="Rectangle 72">
                <a:extLst>
                  <a:ext uri="{FF2B5EF4-FFF2-40B4-BE49-F238E27FC236}">
                    <a16:creationId xmlns:a16="http://schemas.microsoft.com/office/drawing/2014/main" id="{03F34455-D604-D7D2-5C11-2D9C6F540579}"/>
                  </a:ext>
                </a:extLst>
              </p:cNvPr>
              <p:cNvSpPr/>
              <p:nvPr/>
            </p:nvSpPr>
            <p:spPr>
              <a:xfrm>
                <a:off x="4123651" y="5116890"/>
                <a:ext cx="140890" cy="220845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18" name="Rectangle 68">
                <a:extLst>
                  <a:ext uri="{FF2B5EF4-FFF2-40B4-BE49-F238E27FC236}">
                    <a16:creationId xmlns:a16="http://schemas.microsoft.com/office/drawing/2014/main" id="{591857E3-50EC-4CED-AD88-19FF2E1B71B0}"/>
                  </a:ext>
                </a:extLst>
              </p:cNvPr>
              <p:cNvSpPr/>
              <p:nvPr/>
            </p:nvSpPr>
            <p:spPr>
              <a:xfrm>
                <a:off x="4154274" y="5013225"/>
                <a:ext cx="36511" cy="100806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sp>
          <p:nvSpPr>
            <p:cNvPr id="459" name="Rectangle 70">
              <a:extLst>
                <a:ext uri="{FF2B5EF4-FFF2-40B4-BE49-F238E27FC236}">
                  <a16:creationId xmlns:a16="http://schemas.microsoft.com/office/drawing/2014/main" id="{5CE6F454-2528-F344-5986-A12C0CBEFE19}"/>
                </a:ext>
              </a:extLst>
            </p:cNvPr>
            <p:cNvSpPr/>
            <p:nvPr/>
          </p:nvSpPr>
          <p:spPr>
            <a:xfrm>
              <a:off x="4550608" y="357737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60" name="Rectangle 70">
              <a:extLst>
                <a:ext uri="{FF2B5EF4-FFF2-40B4-BE49-F238E27FC236}">
                  <a16:creationId xmlns:a16="http://schemas.microsoft.com/office/drawing/2014/main" id="{F97F67BA-F16E-966A-735E-CD5E99CC1F99}"/>
                </a:ext>
              </a:extLst>
            </p:cNvPr>
            <p:cNvSpPr/>
            <p:nvPr/>
          </p:nvSpPr>
          <p:spPr>
            <a:xfrm>
              <a:off x="4464325" y="357813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61" name="Rectangle 70">
              <a:extLst>
                <a:ext uri="{FF2B5EF4-FFF2-40B4-BE49-F238E27FC236}">
                  <a16:creationId xmlns:a16="http://schemas.microsoft.com/office/drawing/2014/main" id="{220BE877-C5BB-909B-F3B8-C4082E504741}"/>
                </a:ext>
              </a:extLst>
            </p:cNvPr>
            <p:cNvSpPr/>
            <p:nvPr/>
          </p:nvSpPr>
          <p:spPr>
            <a:xfrm>
              <a:off x="4550608" y="366958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62" name="Rectangle 70">
              <a:extLst>
                <a:ext uri="{FF2B5EF4-FFF2-40B4-BE49-F238E27FC236}">
                  <a16:creationId xmlns:a16="http://schemas.microsoft.com/office/drawing/2014/main" id="{A2E7567B-D716-7913-0779-105086D0E2FD}"/>
                </a:ext>
              </a:extLst>
            </p:cNvPr>
            <p:cNvSpPr/>
            <p:nvPr/>
          </p:nvSpPr>
          <p:spPr>
            <a:xfrm>
              <a:off x="4464325" y="367034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63" name="Rectangle 70">
              <a:extLst>
                <a:ext uri="{FF2B5EF4-FFF2-40B4-BE49-F238E27FC236}">
                  <a16:creationId xmlns:a16="http://schemas.microsoft.com/office/drawing/2014/main" id="{3D1DAB03-B61C-916A-F5B4-B9F47B12DEBF}"/>
                </a:ext>
              </a:extLst>
            </p:cNvPr>
            <p:cNvSpPr/>
            <p:nvPr/>
          </p:nvSpPr>
          <p:spPr>
            <a:xfrm>
              <a:off x="4552681" y="376348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64" name="Rectangle 70">
              <a:extLst>
                <a:ext uri="{FF2B5EF4-FFF2-40B4-BE49-F238E27FC236}">
                  <a16:creationId xmlns:a16="http://schemas.microsoft.com/office/drawing/2014/main" id="{0E43E4E1-1549-64E4-CF16-2FBFE1C9F5CE}"/>
                </a:ext>
              </a:extLst>
            </p:cNvPr>
            <p:cNvSpPr/>
            <p:nvPr/>
          </p:nvSpPr>
          <p:spPr>
            <a:xfrm>
              <a:off x="4466398" y="376424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</p:grpSp>
      <p:cxnSp>
        <p:nvCxnSpPr>
          <p:cNvPr id="519" name="Gewinkelte Verbindung 73">
            <a:extLst>
              <a:ext uri="{FF2B5EF4-FFF2-40B4-BE49-F238E27FC236}">
                <a16:creationId xmlns:a16="http://schemas.microsoft.com/office/drawing/2014/main" id="{0666D41B-8F62-8780-BBCE-CAFC2F00536B}"/>
              </a:ext>
            </a:extLst>
          </p:cNvPr>
          <p:cNvCxnSpPr>
            <a:cxnSpLocks noChangeShapeType="1"/>
            <a:stCxn id="529" idx="3"/>
            <a:endCxn id="516" idx="1"/>
          </p:cNvCxnSpPr>
          <p:nvPr/>
        </p:nvCxnSpPr>
        <p:spPr bwMode="auto">
          <a:xfrm>
            <a:off x="4894048" y="520618"/>
            <a:ext cx="786974" cy="138475"/>
          </a:xfrm>
          <a:prstGeom prst="bentConnector3">
            <a:avLst>
              <a:gd name="adj1" fmla="val 56052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0" name="Gewinkelte Verbindung 73">
            <a:extLst>
              <a:ext uri="{FF2B5EF4-FFF2-40B4-BE49-F238E27FC236}">
                <a16:creationId xmlns:a16="http://schemas.microsoft.com/office/drawing/2014/main" id="{A47B1042-08C1-3BE3-1F6E-F38FC946D216}"/>
              </a:ext>
            </a:extLst>
          </p:cNvPr>
          <p:cNvCxnSpPr>
            <a:cxnSpLocks noChangeShapeType="1"/>
            <a:stCxn id="524" idx="3"/>
            <a:endCxn id="460" idx="1"/>
          </p:cNvCxnSpPr>
          <p:nvPr/>
        </p:nvCxnSpPr>
        <p:spPr bwMode="auto">
          <a:xfrm flipV="1">
            <a:off x="4895490" y="754793"/>
            <a:ext cx="785522" cy="94202"/>
          </a:xfrm>
          <a:prstGeom prst="bentConnector3">
            <a:avLst>
              <a:gd name="adj1" fmla="val 56063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522" name="Gruppieren 10">
            <a:extLst>
              <a:ext uri="{FF2B5EF4-FFF2-40B4-BE49-F238E27FC236}">
                <a16:creationId xmlns:a16="http://schemas.microsoft.com/office/drawing/2014/main" id="{DD9D916A-9031-94BE-C356-A31790794429}"/>
              </a:ext>
            </a:extLst>
          </p:cNvPr>
          <p:cNvGrpSpPr>
            <a:grpSpLocks/>
          </p:cNvGrpSpPr>
          <p:nvPr/>
        </p:nvGrpSpPr>
        <p:grpSpPr bwMode="auto">
          <a:xfrm>
            <a:off x="4516768" y="756234"/>
            <a:ext cx="378723" cy="268915"/>
            <a:chOff x="557213" y="4019217"/>
            <a:chExt cx="968375" cy="576262"/>
          </a:xfrm>
        </p:grpSpPr>
        <p:sp>
          <p:nvSpPr>
            <p:cNvPr id="523" name="Rectangle 5">
              <a:extLst>
                <a:ext uri="{FF2B5EF4-FFF2-40B4-BE49-F238E27FC236}">
                  <a16:creationId xmlns:a16="http://schemas.microsoft.com/office/drawing/2014/main" id="{D69F7BA5-490B-5BB6-A1D0-D48F5043C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475" y="4019217"/>
              <a:ext cx="574674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</p:txBody>
        </p:sp>
        <p:sp>
          <p:nvSpPr>
            <p:cNvPr id="524" name="Rectangle 48">
              <a:extLst>
                <a:ext uri="{FF2B5EF4-FFF2-40B4-BE49-F238E27FC236}">
                  <a16:creationId xmlns:a16="http://schemas.microsoft.com/office/drawing/2014/main" id="{7F4335A7-1829-FACD-5E9E-1AE0564CA9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4149" y="4145767"/>
              <a:ext cx="71439" cy="14446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525" name="Rectangle 5">
              <a:extLst>
                <a:ext uri="{FF2B5EF4-FFF2-40B4-BE49-F238E27FC236}">
                  <a16:creationId xmlns:a16="http://schemas.microsoft.com/office/drawing/2014/main" id="{406D469B-A2C6-C8FD-170D-689E34D24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13" y="4104944"/>
              <a:ext cx="323850" cy="411163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526" name="Rectangle 48">
            <a:extLst>
              <a:ext uri="{FF2B5EF4-FFF2-40B4-BE49-F238E27FC236}">
                <a16:creationId xmlns:a16="http://schemas.microsoft.com/office/drawing/2014/main" id="{A6D7BB97-BA9A-7E54-4109-98D04A68D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7542" y="910533"/>
            <a:ext cx="27939" cy="67413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grpSp>
        <p:nvGrpSpPr>
          <p:cNvPr id="527" name="Gruppieren 10">
            <a:extLst>
              <a:ext uri="{FF2B5EF4-FFF2-40B4-BE49-F238E27FC236}">
                <a16:creationId xmlns:a16="http://schemas.microsoft.com/office/drawing/2014/main" id="{3472E1D5-E214-39F3-E89C-F44C731C8333}"/>
              </a:ext>
            </a:extLst>
          </p:cNvPr>
          <p:cNvGrpSpPr>
            <a:grpSpLocks/>
          </p:cNvGrpSpPr>
          <p:nvPr/>
        </p:nvGrpSpPr>
        <p:grpSpPr bwMode="auto">
          <a:xfrm>
            <a:off x="4515326" y="427856"/>
            <a:ext cx="378723" cy="268915"/>
            <a:chOff x="557213" y="4019217"/>
            <a:chExt cx="968375" cy="576262"/>
          </a:xfrm>
        </p:grpSpPr>
        <p:sp>
          <p:nvSpPr>
            <p:cNvPr id="528" name="Rectangle 5">
              <a:extLst>
                <a:ext uri="{FF2B5EF4-FFF2-40B4-BE49-F238E27FC236}">
                  <a16:creationId xmlns:a16="http://schemas.microsoft.com/office/drawing/2014/main" id="{D5E1B31B-F88F-79E1-88B7-B822A2F71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475" y="4019217"/>
              <a:ext cx="574674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</p:txBody>
        </p:sp>
        <p:sp>
          <p:nvSpPr>
            <p:cNvPr id="529" name="Rectangle 48">
              <a:extLst>
                <a:ext uri="{FF2B5EF4-FFF2-40B4-BE49-F238E27FC236}">
                  <a16:creationId xmlns:a16="http://schemas.microsoft.com/office/drawing/2014/main" id="{12F11586-E8FA-EDB4-6C96-279FE28A4A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4149" y="4145767"/>
              <a:ext cx="71439" cy="14446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530" name="Rectangle 5">
              <a:extLst>
                <a:ext uri="{FF2B5EF4-FFF2-40B4-BE49-F238E27FC236}">
                  <a16:creationId xmlns:a16="http://schemas.microsoft.com/office/drawing/2014/main" id="{34683592-7319-4CB0-3426-4AA6A85180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13" y="4104944"/>
              <a:ext cx="323850" cy="411163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531" name="Rectangle 48">
            <a:extLst>
              <a:ext uri="{FF2B5EF4-FFF2-40B4-BE49-F238E27FC236}">
                <a16:creationId xmlns:a16="http://schemas.microsoft.com/office/drawing/2014/main" id="{8792F9FD-6120-8116-A3CE-DF1083213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6100" y="582155"/>
            <a:ext cx="27939" cy="67413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grpSp>
        <p:nvGrpSpPr>
          <p:cNvPr id="613" name="Gruppieren 612">
            <a:extLst>
              <a:ext uri="{FF2B5EF4-FFF2-40B4-BE49-F238E27FC236}">
                <a16:creationId xmlns:a16="http://schemas.microsoft.com/office/drawing/2014/main" id="{426A7453-18BD-3646-652F-1F2DE0A6E70B}"/>
              </a:ext>
            </a:extLst>
          </p:cNvPr>
          <p:cNvGrpSpPr/>
          <p:nvPr/>
        </p:nvGrpSpPr>
        <p:grpSpPr>
          <a:xfrm>
            <a:off x="2674504" y="626763"/>
            <a:ext cx="1512883" cy="1008061"/>
            <a:chOff x="4366942" y="2986368"/>
            <a:chExt cx="1512883" cy="1008061"/>
          </a:xfrm>
        </p:grpSpPr>
        <p:grpSp>
          <p:nvGrpSpPr>
            <p:cNvPr id="635" name="Gruppieren 10">
              <a:extLst>
                <a:ext uri="{FF2B5EF4-FFF2-40B4-BE49-F238E27FC236}">
                  <a16:creationId xmlns:a16="http://schemas.microsoft.com/office/drawing/2014/main" id="{7659E86E-BA8D-65AE-0BC1-29D45EEE2D3C}"/>
                </a:ext>
              </a:extLst>
            </p:cNvPr>
            <p:cNvGrpSpPr/>
            <p:nvPr/>
          </p:nvGrpSpPr>
          <p:grpSpPr>
            <a:xfrm>
              <a:off x="4366942" y="2986368"/>
              <a:ext cx="1512883" cy="1008061"/>
              <a:chOff x="4009808" y="5013225"/>
              <a:chExt cx="1512883" cy="1008061"/>
            </a:xfrm>
          </p:grpSpPr>
          <p:sp>
            <p:nvSpPr>
              <p:cNvPr id="642" name="Rectangle 64">
                <a:extLst>
                  <a:ext uri="{FF2B5EF4-FFF2-40B4-BE49-F238E27FC236}">
                    <a16:creationId xmlns:a16="http://schemas.microsoft.com/office/drawing/2014/main" id="{00F733FA-453C-B0D2-44E6-B0831374B4F5}"/>
                  </a:ext>
                </a:extLst>
              </p:cNvPr>
              <p:cNvSpPr/>
              <p:nvPr/>
            </p:nvSpPr>
            <p:spPr>
              <a:xfrm>
                <a:off x="4225707" y="5086249"/>
                <a:ext cx="1296984" cy="863595"/>
              </a:xfrm>
              <a:prstGeom prst="rect">
                <a:avLst/>
              </a:prstGeom>
              <a:gradFill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43" name="Rectangle 65">
                <a:extLst>
                  <a:ext uri="{FF2B5EF4-FFF2-40B4-BE49-F238E27FC236}">
                    <a16:creationId xmlns:a16="http://schemas.microsoft.com/office/drawing/2014/main" id="{A093BB30-C96B-9986-0AA6-A63BAB1A9781}"/>
                  </a:ext>
                </a:extLst>
              </p:cNvPr>
              <p:cNvSpPr/>
              <p:nvPr/>
            </p:nvSpPr>
            <p:spPr>
              <a:xfrm>
                <a:off x="4441606" y="5949854"/>
                <a:ext cx="73023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44" name="Rectangle 66">
                <a:extLst>
                  <a:ext uri="{FF2B5EF4-FFF2-40B4-BE49-F238E27FC236}">
                    <a16:creationId xmlns:a16="http://schemas.microsoft.com/office/drawing/2014/main" id="{39449D21-F971-36C9-F549-59EE9FAF7412}"/>
                  </a:ext>
                </a:extLst>
              </p:cNvPr>
              <p:cNvSpPr/>
              <p:nvPr/>
            </p:nvSpPr>
            <p:spPr>
              <a:xfrm>
                <a:off x="4586072" y="5949854"/>
                <a:ext cx="360365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45" name="Rectangle 69">
                <a:extLst>
                  <a:ext uri="{FF2B5EF4-FFF2-40B4-BE49-F238E27FC236}">
                    <a16:creationId xmlns:a16="http://schemas.microsoft.com/office/drawing/2014/main" id="{CE60F843-41F3-30A3-8A1C-2AE7699F2DF2}"/>
                  </a:ext>
                </a:extLst>
              </p:cNvPr>
              <p:cNvSpPr/>
              <p:nvPr/>
            </p:nvSpPr>
            <p:spPr>
              <a:xfrm>
                <a:off x="4009808" y="5013225"/>
                <a:ext cx="144466" cy="3651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46" name="Rectangle 72">
                <a:extLst>
                  <a:ext uri="{FF2B5EF4-FFF2-40B4-BE49-F238E27FC236}">
                    <a16:creationId xmlns:a16="http://schemas.microsoft.com/office/drawing/2014/main" id="{D9241705-CB97-CCDE-0C20-3B5C5E861660}"/>
                  </a:ext>
                </a:extLst>
              </p:cNvPr>
              <p:cNvSpPr/>
              <p:nvPr/>
            </p:nvSpPr>
            <p:spPr>
              <a:xfrm>
                <a:off x="4370173" y="5048155"/>
                <a:ext cx="360365" cy="71432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47" name="Line 75">
                <a:extLst>
                  <a:ext uri="{FF2B5EF4-FFF2-40B4-BE49-F238E27FC236}">
                    <a16:creationId xmlns:a16="http://schemas.microsoft.com/office/drawing/2014/main" id="{687A7FF1-BA1F-A764-7792-2DCFB8FF18B0}"/>
                  </a:ext>
                </a:extLst>
              </p:cNvPr>
              <p:cNvSpPr/>
              <p:nvPr/>
            </p:nvSpPr>
            <p:spPr>
              <a:xfrm flipV="1">
                <a:off x="461941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48" name="Line 76">
                <a:extLst>
                  <a:ext uri="{FF2B5EF4-FFF2-40B4-BE49-F238E27FC236}">
                    <a16:creationId xmlns:a16="http://schemas.microsoft.com/office/drawing/2014/main" id="{85ECADB1-13DF-ED8D-DA3A-5C935FAC1D25}"/>
                  </a:ext>
                </a:extLst>
              </p:cNvPr>
              <p:cNvSpPr/>
              <p:nvPr/>
            </p:nvSpPr>
            <p:spPr>
              <a:xfrm flipV="1">
                <a:off x="466068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49" name="Line 77">
                <a:extLst>
                  <a:ext uri="{FF2B5EF4-FFF2-40B4-BE49-F238E27FC236}">
                    <a16:creationId xmlns:a16="http://schemas.microsoft.com/office/drawing/2014/main" id="{C1F73D07-E53D-6FB8-7463-FDC2FDB5208C}"/>
                  </a:ext>
                </a:extLst>
              </p:cNvPr>
              <p:cNvSpPr/>
              <p:nvPr/>
            </p:nvSpPr>
            <p:spPr>
              <a:xfrm flipV="1">
                <a:off x="470354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50" name="Line 78">
                <a:extLst>
                  <a:ext uri="{FF2B5EF4-FFF2-40B4-BE49-F238E27FC236}">
                    <a16:creationId xmlns:a16="http://schemas.microsoft.com/office/drawing/2014/main" id="{512267B5-DB4A-1EA2-19AA-746381CC5113}"/>
                  </a:ext>
                </a:extLst>
              </p:cNvPr>
              <p:cNvSpPr/>
              <p:nvPr/>
            </p:nvSpPr>
            <p:spPr>
              <a:xfrm flipV="1">
                <a:off x="474482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51" name="Line 79">
                <a:extLst>
                  <a:ext uri="{FF2B5EF4-FFF2-40B4-BE49-F238E27FC236}">
                    <a16:creationId xmlns:a16="http://schemas.microsoft.com/office/drawing/2014/main" id="{CA551443-9408-3682-7E59-FDCF7FEF2E3D}"/>
                  </a:ext>
                </a:extLst>
              </p:cNvPr>
              <p:cNvSpPr/>
              <p:nvPr/>
            </p:nvSpPr>
            <p:spPr>
              <a:xfrm flipV="1">
                <a:off x="4781333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52" name="Line 80">
                <a:extLst>
                  <a:ext uri="{FF2B5EF4-FFF2-40B4-BE49-F238E27FC236}">
                    <a16:creationId xmlns:a16="http://schemas.microsoft.com/office/drawing/2014/main" id="{D7EC665F-6873-9978-5FA1-450B99B85DAB}"/>
                  </a:ext>
                </a:extLst>
              </p:cNvPr>
              <p:cNvSpPr/>
              <p:nvPr/>
            </p:nvSpPr>
            <p:spPr>
              <a:xfrm flipV="1">
                <a:off x="4789270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53" name="Line 81">
                <a:extLst>
                  <a:ext uri="{FF2B5EF4-FFF2-40B4-BE49-F238E27FC236}">
                    <a16:creationId xmlns:a16="http://schemas.microsoft.com/office/drawing/2014/main" id="{9A95B5A0-81B2-8413-03D0-187F2612CC46}"/>
                  </a:ext>
                </a:extLst>
              </p:cNvPr>
              <p:cNvSpPr/>
              <p:nvPr/>
            </p:nvSpPr>
            <p:spPr>
              <a:xfrm flipV="1">
                <a:off x="4830546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54" name="Line 82">
                <a:extLst>
                  <a:ext uri="{FF2B5EF4-FFF2-40B4-BE49-F238E27FC236}">
                    <a16:creationId xmlns:a16="http://schemas.microsoft.com/office/drawing/2014/main" id="{E925D455-56F9-B770-22A4-36D4BC722E94}"/>
                  </a:ext>
                </a:extLst>
              </p:cNvPr>
              <p:cNvSpPr/>
              <p:nvPr/>
            </p:nvSpPr>
            <p:spPr>
              <a:xfrm flipV="1">
                <a:off x="487341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55" name="Line 83">
                <a:extLst>
                  <a:ext uri="{FF2B5EF4-FFF2-40B4-BE49-F238E27FC236}">
                    <a16:creationId xmlns:a16="http://schemas.microsoft.com/office/drawing/2014/main" id="{C9777E41-7044-C4C8-C387-C9D3C7E77A00}"/>
                  </a:ext>
                </a:extLst>
              </p:cNvPr>
              <p:cNvSpPr/>
              <p:nvPr/>
            </p:nvSpPr>
            <p:spPr>
              <a:xfrm flipV="1">
                <a:off x="491468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56" name="Line 84">
                <a:extLst>
                  <a:ext uri="{FF2B5EF4-FFF2-40B4-BE49-F238E27FC236}">
                    <a16:creationId xmlns:a16="http://schemas.microsoft.com/office/drawing/2014/main" id="{F1564E78-075B-7371-6367-7E28A9A22796}"/>
                  </a:ext>
                </a:extLst>
              </p:cNvPr>
              <p:cNvSpPr/>
              <p:nvPr/>
            </p:nvSpPr>
            <p:spPr>
              <a:xfrm flipV="1">
                <a:off x="495120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57" name="Line 85">
                <a:extLst>
                  <a:ext uri="{FF2B5EF4-FFF2-40B4-BE49-F238E27FC236}">
                    <a16:creationId xmlns:a16="http://schemas.microsoft.com/office/drawing/2014/main" id="{C71630C0-0EE7-A856-758B-DD8BF13A3D51}"/>
                  </a:ext>
                </a:extLst>
              </p:cNvPr>
              <p:cNvSpPr/>
              <p:nvPr/>
            </p:nvSpPr>
            <p:spPr>
              <a:xfrm rot="5399996" flipV="1">
                <a:off x="4994055" y="555932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58" name="Line 86">
                <a:extLst>
                  <a:ext uri="{FF2B5EF4-FFF2-40B4-BE49-F238E27FC236}">
                    <a16:creationId xmlns:a16="http://schemas.microsoft.com/office/drawing/2014/main" id="{B89E0921-BACC-EC4E-E929-EEE7A15934D2}"/>
                  </a:ext>
                </a:extLst>
              </p:cNvPr>
              <p:cNvSpPr/>
              <p:nvPr/>
            </p:nvSpPr>
            <p:spPr>
              <a:xfrm rot="5399996" flipV="1">
                <a:off x="4994055" y="560060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59" name="Line 87">
                <a:extLst>
                  <a:ext uri="{FF2B5EF4-FFF2-40B4-BE49-F238E27FC236}">
                    <a16:creationId xmlns:a16="http://schemas.microsoft.com/office/drawing/2014/main" id="{9B64BE88-28C7-2953-004E-77131A49D2D6}"/>
                  </a:ext>
                </a:extLst>
              </p:cNvPr>
              <p:cNvSpPr/>
              <p:nvPr/>
            </p:nvSpPr>
            <p:spPr>
              <a:xfrm rot="5399996" flipV="1">
                <a:off x="4994055" y="5643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60" name="Line 88">
                <a:extLst>
                  <a:ext uri="{FF2B5EF4-FFF2-40B4-BE49-F238E27FC236}">
                    <a16:creationId xmlns:a16="http://schemas.microsoft.com/office/drawing/2014/main" id="{49D147F4-29D9-3B3B-F845-291ABD483B94}"/>
                  </a:ext>
                </a:extLst>
              </p:cNvPr>
              <p:cNvSpPr/>
              <p:nvPr/>
            </p:nvSpPr>
            <p:spPr>
              <a:xfrm rot="5399996" flipV="1">
                <a:off x="4994055" y="568473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61" name="Line 89">
                <a:extLst>
                  <a:ext uri="{FF2B5EF4-FFF2-40B4-BE49-F238E27FC236}">
                    <a16:creationId xmlns:a16="http://schemas.microsoft.com/office/drawing/2014/main" id="{F51D7AFA-163E-B7CD-93B8-E0A69B2428F7}"/>
                  </a:ext>
                </a:extLst>
              </p:cNvPr>
              <p:cNvSpPr/>
              <p:nvPr/>
            </p:nvSpPr>
            <p:spPr>
              <a:xfrm rot="5399996" flipV="1">
                <a:off x="4994055" y="572125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62" name="Line 90">
                <a:extLst>
                  <a:ext uri="{FF2B5EF4-FFF2-40B4-BE49-F238E27FC236}">
                    <a16:creationId xmlns:a16="http://schemas.microsoft.com/office/drawing/2014/main" id="{B85DB3B4-D03C-582D-6173-D1C80291894B}"/>
                  </a:ext>
                </a:extLst>
              </p:cNvPr>
              <p:cNvSpPr/>
              <p:nvPr/>
            </p:nvSpPr>
            <p:spPr>
              <a:xfrm rot="5399996" flipV="1">
                <a:off x="449557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63" name="Line 91">
                <a:extLst>
                  <a:ext uri="{FF2B5EF4-FFF2-40B4-BE49-F238E27FC236}">
                    <a16:creationId xmlns:a16="http://schemas.microsoft.com/office/drawing/2014/main" id="{3460E4F5-560D-2625-2554-65590B30291D}"/>
                  </a:ext>
                </a:extLst>
              </p:cNvPr>
              <p:cNvSpPr/>
              <p:nvPr/>
            </p:nvSpPr>
            <p:spPr>
              <a:xfrm rot="5399996" flipV="1">
                <a:off x="449557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64" name="Line 92">
                <a:extLst>
                  <a:ext uri="{FF2B5EF4-FFF2-40B4-BE49-F238E27FC236}">
                    <a16:creationId xmlns:a16="http://schemas.microsoft.com/office/drawing/2014/main" id="{5D5E6394-EC55-A9A3-16BF-545CFCDA6AEB}"/>
                  </a:ext>
                </a:extLst>
              </p:cNvPr>
              <p:cNvSpPr/>
              <p:nvPr/>
            </p:nvSpPr>
            <p:spPr>
              <a:xfrm rot="5399996" flipV="1">
                <a:off x="4495579" y="54783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65" name="Line 93">
                <a:extLst>
                  <a:ext uri="{FF2B5EF4-FFF2-40B4-BE49-F238E27FC236}">
                    <a16:creationId xmlns:a16="http://schemas.microsoft.com/office/drawing/2014/main" id="{BF34F0D5-71DA-CD20-4E82-6A3E9F14BA3E}"/>
                  </a:ext>
                </a:extLst>
              </p:cNvPr>
              <p:cNvSpPr/>
              <p:nvPr/>
            </p:nvSpPr>
            <p:spPr>
              <a:xfrm rot="5399996" flipV="1">
                <a:off x="4495579" y="55196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66" name="Line 94">
                <a:extLst>
                  <a:ext uri="{FF2B5EF4-FFF2-40B4-BE49-F238E27FC236}">
                    <a16:creationId xmlns:a16="http://schemas.microsoft.com/office/drawing/2014/main" id="{BA447D51-65D1-3101-F72F-2FAE3D927262}"/>
                  </a:ext>
                </a:extLst>
              </p:cNvPr>
              <p:cNvSpPr/>
              <p:nvPr/>
            </p:nvSpPr>
            <p:spPr>
              <a:xfrm rot="5399996" flipV="1">
                <a:off x="4495579" y="555615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67" name="Text Box 95">
                <a:extLst>
                  <a:ext uri="{FF2B5EF4-FFF2-40B4-BE49-F238E27FC236}">
                    <a16:creationId xmlns:a16="http://schemas.microsoft.com/office/drawing/2014/main" id="{88CC4BE9-BA57-D3C9-F9E2-B0492E060A13}"/>
                  </a:ext>
                </a:extLst>
              </p:cNvPr>
              <p:cNvSpPr txBox="1"/>
              <p:nvPr/>
            </p:nvSpPr>
            <p:spPr>
              <a:xfrm>
                <a:off x="4513048" y="5302148"/>
                <a:ext cx="463545" cy="466728"/>
              </a:xfrm>
              <a:prstGeom prst="rect">
                <a:avLst/>
              </a:prstGeom>
              <a:gradFill>
                <a:gsLst>
                  <a:gs pos="0">
                    <a:srgbClr val="17375E"/>
                  </a:gs>
                  <a:gs pos="100000">
                    <a:srgbClr val="8EB4E3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>
                  <a:spcBef>
                    <a:spcPts val="400"/>
                  </a:spcBef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1">
                    <a:solidFill>
                      <a:srgbClr val="FFFFFF"/>
                    </a:solidFill>
                    <a:latin typeface="Calibri"/>
                  </a:rPr>
                  <a:t>FPGA</a:t>
                </a:r>
              </a:p>
            </p:txBody>
          </p:sp>
          <p:sp>
            <p:nvSpPr>
              <p:cNvPr id="668" name="Line 96">
                <a:extLst>
                  <a:ext uri="{FF2B5EF4-FFF2-40B4-BE49-F238E27FC236}">
                    <a16:creationId xmlns:a16="http://schemas.microsoft.com/office/drawing/2014/main" id="{629F255B-38E4-D07B-B282-99171D87C9B0}"/>
                  </a:ext>
                </a:extLst>
              </p:cNvPr>
              <p:cNvSpPr/>
              <p:nvPr/>
            </p:nvSpPr>
            <p:spPr>
              <a:xfrm rot="5399996" flipV="1">
                <a:off x="4995646" y="54767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69" name="Line 97">
                <a:extLst>
                  <a:ext uri="{FF2B5EF4-FFF2-40B4-BE49-F238E27FC236}">
                    <a16:creationId xmlns:a16="http://schemas.microsoft.com/office/drawing/2014/main" id="{A4B17521-4E4F-3046-F8BF-9DC5566E69FC}"/>
                  </a:ext>
                </a:extLst>
              </p:cNvPr>
              <p:cNvSpPr/>
              <p:nvPr/>
            </p:nvSpPr>
            <p:spPr>
              <a:xfrm rot="5399996" flipV="1">
                <a:off x="4995646" y="551805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70" name="Line 98">
                <a:extLst>
                  <a:ext uri="{FF2B5EF4-FFF2-40B4-BE49-F238E27FC236}">
                    <a16:creationId xmlns:a16="http://schemas.microsoft.com/office/drawing/2014/main" id="{3DDF8F15-0610-942B-1DD5-CFEB5DCE0328}"/>
                  </a:ext>
                </a:extLst>
              </p:cNvPr>
              <p:cNvSpPr/>
              <p:nvPr/>
            </p:nvSpPr>
            <p:spPr>
              <a:xfrm rot="5399996" flipV="1">
                <a:off x="4493997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71" name="Line 99">
                <a:extLst>
                  <a:ext uri="{FF2B5EF4-FFF2-40B4-BE49-F238E27FC236}">
                    <a16:creationId xmlns:a16="http://schemas.microsoft.com/office/drawing/2014/main" id="{57EFE830-CD72-1278-3293-419859A79188}"/>
                  </a:ext>
                </a:extLst>
              </p:cNvPr>
              <p:cNvSpPr/>
              <p:nvPr/>
            </p:nvSpPr>
            <p:spPr>
              <a:xfrm rot="5399996" flipV="1">
                <a:off x="4493997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72" name="Line 100">
                <a:extLst>
                  <a:ext uri="{FF2B5EF4-FFF2-40B4-BE49-F238E27FC236}">
                    <a16:creationId xmlns:a16="http://schemas.microsoft.com/office/drawing/2014/main" id="{C0F38781-2F01-C2D5-5D71-7D992A758EEF}"/>
                  </a:ext>
                </a:extLst>
              </p:cNvPr>
              <p:cNvSpPr/>
              <p:nvPr/>
            </p:nvSpPr>
            <p:spPr>
              <a:xfrm flipV="1">
                <a:off x="4540032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73" name="Line 101">
                <a:extLst>
                  <a:ext uri="{FF2B5EF4-FFF2-40B4-BE49-F238E27FC236}">
                    <a16:creationId xmlns:a16="http://schemas.microsoft.com/office/drawing/2014/main" id="{DA66CC7C-F3F4-D3F6-3C3F-57E12CA209E2}"/>
                  </a:ext>
                </a:extLst>
              </p:cNvPr>
              <p:cNvSpPr/>
              <p:nvPr/>
            </p:nvSpPr>
            <p:spPr>
              <a:xfrm flipV="1">
                <a:off x="4581308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74" name="Line 102">
                <a:extLst>
                  <a:ext uri="{FF2B5EF4-FFF2-40B4-BE49-F238E27FC236}">
                    <a16:creationId xmlns:a16="http://schemas.microsoft.com/office/drawing/2014/main" id="{E44A7453-A9CE-4757-D6E1-752F61388D00}"/>
                  </a:ext>
                </a:extLst>
              </p:cNvPr>
              <p:cNvSpPr/>
              <p:nvPr/>
            </p:nvSpPr>
            <p:spPr>
              <a:xfrm flipV="1">
                <a:off x="4706718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75" name="Line 103">
                <a:extLst>
                  <a:ext uri="{FF2B5EF4-FFF2-40B4-BE49-F238E27FC236}">
                    <a16:creationId xmlns:a16="http://schemas.microsoft.com/office/drawing/2014/main" id="{086ED350-33D0-9729-C370-58A9E65F5E1D}"/>
                  </a:ext>
                </a:extLst>
              </p:cNvPr>
              <p:cNvSpPr/>
              <p:nvPr/>
            </p:nvSpPr>
            <p:spPr>
              <a:xfrm flipV="1">
                <a:off x="4747994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76" name="Line 105">
                <a:extLst>
                  <a:ext uri="{FF2B5EF4-FFF2-40B4-BE49-F238E27FC236}">
                    <a16:creationId xmlns:a16="http://schemas.microsoft.com/office/drawing/2014/main" id="{0D86920B-61CE-2004-B1FE-BFC5E688D7CC}"/>
                  </a:ext>
                </a:extLst>
              </p:cNvPr>
              <p:cNvSpPr/>
              <p:nvPr/>
            </p:nvSpPr>
            <p:spPr>
              <a:xfrm rot="5399996" flipV="1">
                <a:off x="499881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77" name="Line 106">
                <a:extLst>
                  <a:ext uri="{FF2B5EF4-FFF2-40B4-BE49-F238E27FC236}">
                    <a16:creationId xmlns:a16="http://schemas.microsoft.com/office/drawing/2014/main" id="{7DB98959-C0FA-2BE8-6A7E-8B07D410EA7E}"/>
                  </a:ext>
                </a:extLst>
              </p:cNvPr>
              <p:cNvSpPr/>
              <p:nvPr/>
            </p:nvSpPr>
            <p:spPr>
              <a:xfrm rot="5399996" flipV="1">
                <a:off x="499881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78" name="Line 107">
                <a:extLst>
                  <a:ext uri="{FF2B5EF4-FFF2-40B4-BE49-F238E27FC236}">
                    <a16:creationId xmlns:a16="http://schemas.microsoft.com/office/drawing/2014/main" id="{F24E0CE8-FCE6-8407-7B0F-89FB943C613B}"/>
                  </a:ext>
                </a:extLst>
              </p:cNvPr>
              <p:cNvSpPr/>
              <p:nvPr/>
            </p:nvSpPr>
            <p:spPr>
              <a:xfrm rot="5399996" flipV="1">
                <a:off x="5000410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79" name="Line 108">
                <a:extLst>
                  <a:ext uri="{FF2B5EF4-FFF2-40B4-BE49-F238E27FC236}">
                    <a16:creationId xmlns:a16="http://schemas.microsoft.com/office/drawing/2014/main" id="{5866766F-593E-6966-0EE4-7D2C16525576}"/>
                  </a:ext>
                </a:extLst>
              </p:cNvPr>
              <p:cNvSpPr/>
              <p:nvPr/>
            </p:nvSpPr>
            <p:spPr>
              <a:xfrm rot="5399996" flipV="1">
                <a:off x="5000410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80" name="Line 109">
                <a:extLst>
                  <a:ext uri="{FF2B5EF4-FFF2-40B4-BE49-F238E27FC236}">
                    <a16:creationId xmlns:a16="http://schemas.microsoft.com/office/drawing/2014/main" id="{1219467D-9D0C-8536-47AA-81297E362730}"/>
                  </a:ext>
                </a:extLst>
              </p:cNvPr>
              <p:cNvSpPr/>
              <p:nvPr/>
            </p:nvSpPr>
            <p:spPr>
              <a:xfrm rot="5399996" flipV="1">
                <a:off x="4493997" y="567680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81" name="Line 110">
                <a:extLst>
                  <a:ext uri="{FF2B5EF4-FFF2-40B4-BE49-F238E27FC236}">
                    <a16:creationId xmlns:a16="http://schemas.microsoft.com/office/drawing/2014/main" id="{D7B2A61B-9C34-E198-9452-9F786CC89799}"/>
                  </a:ext>
                </a:extLst>
              </p:cNvPr>
              <p:cNvSpPr/>
              <p:nvPr/>
            </p:nvSpPr>
            <p:spPr>
              <a:xfrm rot="5399996" flipV="1">
                <a:off x="4493997" y="571807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82" name="Line 111">
                <a:extLst>
                  <a:ext uri="{FF2B5EF4-FFF2-40B4-BE49-F238E27FC236}">
                    <a16:creationId xmlns:a16="http://schemas.microsoft.com/office/drawing/2014/main" id="{B3D03997-BFDD-90EB-0443-9389B7869D86}"/>
                  </a:ext>
                </a:extLst>
              </p:cNvPr>
              <p:cNvSpPr/>
              <p:nvPr/>
            </p:nvSpPr>
            <p:spPr>
              <a:xfrm rot="5399996" flipV="1">
                <a:off x="4495579" y="559424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83" name="Line 112">
                <a:extLst>
                  <a:ext uri="{FF2B5EF4-FFF2-40B4-BE49-F238E27FC236}">
                    <a16:creationId xmlns:a16="http://schemas.microsoft.com/office/drawing/2014/main" id="{6812A9EF-F083-48BE-F5D6-D6A7A824D8BB}"/>
                  </a:ext>
                </a:extLst>
              </p:cNvPr>
              <p:cNvSpPr/>
              <p:nvPr/>
            </p:nvSpPr>
            <p:spPr>
              <a:xfrm rot="5399996" flipV="1">
                <a:off x="4495579" y="563552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84" name="Line 113">
                <a:extLst>
                  <a:ext uri="{FF2B5EF4-FFF2-40B4-BE49-F238E27FC236}">
                    <a16:creationId xmlns:a16="http://schemas.microsoft.com/office/drawing/2014/main" id="{4EA4C28F-F657-8B16-25B4-876220D98FE8}"/>
                  </a:ext>
                </a:extLst>
              </p:cNvPr>
              <p:cNvSpPr/>
              <p:nvPr/>
            </p:nvSpPr>
            <p:spPr>
              <a:xfrm flipV="1">
                <a:off x="4624175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85" name="Line 114">
                <a:extLst>
                  <a:ext uri="{FF2B5EF4-FFF2-40B4-BE49-F238E27FC236}">
                    <a16:creationId xmlns:a16="http://schemas.microsoft.com/office/drawing/2014/main" id="{8EC205A3-CF49-6E68-09AF-9504B5B33967}"/>
                  </a:ext>
                </a:extLst>
              </p:cNvPr>
              <p:cNvSpPr/>
              <p:nvPr/>
            </p:nvSpPr>
            <p:spPr>
              <a:xfrm flipV="1">
                <a:off x="466545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86" name="Line 115">
                <a:extLst>
                  <a:ext uri="{FF2B5EF4-FFF2-40B4-BE49-F238E27FC236}">
                    <a16:creationId xmlns:a16="http://schemas.microsoft.com/office/drawing/2014/main" id="{42405EA9-A3CF-C360-CF6A-A3068EAFFD6B}"/>
                  </a:ext>
                </a:extLst>
              </p:cNvPr>
              <p:cNvSpPr/>
              <p:nvPr/>
            </p:nvSpPr>
            <p:spPr>
              <a:xfrm flipV="1">
                <a:off x="454162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87" name="Line 116">
                <a:extLst>
                  <a:ext uri="{FF2B5EF4-FFF2-40B4-BE49-F238E27FC236}">
                    <a16:creationId xmlns:a16="http://schemas.microsoft.com/office/drawing/2014/main" id="{746AA3CA-9969-868A-6811-C7D8F5B3F12C}"/>
                  </a:ext>
                </a:extLst>
              </p:cNvPr>
              <p:cNvSpPr/>
              <p:nvPr/>
            </p:nvSpPr>
            <p:spPr>
              <a:xfrm flipV="1">
                <a:off x="458289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88" name="Line 117">
                <a:extLst>
                  <a:ext uri="{FF2B5EF4-FFF2-40B4-BE49-F238E27FC236}">
                    <a16:creationId xmlns:a16="http://schemas.microsoft.com/office/drawing/2014/main" id="{F96DCC54-53B2-88C8-B062-1B8BE3D269FC}"/>
                  </a:ext>
                </a:extLst>
              </p:cNvPr>
              <p:cNvSpPr/>
              <p:nvPr/>
            </p:nvSpPr>
            <p:spPr>
              <a:xfrm flipV="1">
                <a:off x="490516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89" name="Line 118">
                <a:extLst>
                  <a:ext uri="{FF2B5EF4-FFF2-40B4-BE49-F238E27FC236}">
                    <a16:creationId xmlns:a16="http://schemas.microsoft.com/office/drawing/2014/main" id="{91F72514-A856-0FF4-83F2-8A71A0EBE12B}"/>
                  </a:ext>
                </a:extLst>
              </p:cNvPr>
              <p:cNvSpPr/>
              <p:nvPr/>
            </p:nvSpPr>
            <p:spPr>
              <a:xfrm flipV="1">
                <a:off x="494643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90" name="Line 119">
                <a:extLst>
                  <a:ext uri="{FF2B5EF4-FFF2-40B4-BE49-F238E27FC236}">
                    <a16:creationId xmlns:a16="http://schemas.microsoft.com/office/drawing/2014/main" id="{8D0C327E-D752-8F69-0644-19F04C39D1BC}"/>
                  </a:ext>
                </a:extLst>
              </p:cNvPr>
              <p:cNvSpPr/>
              <p:nvPr/>
            </p:nvSpPr>
            <p:spPr>
              <a:xfrm flipV="1">
                <a:off x="4822609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91" name="Line 120">
                <a:extLst>
                  <a:ext uri="{FF2B5EF4-FFF2-40B4-BE49-F238E27FC236}">
                    <a16:creationId xmlns:a16="http://schemas.microsoft.com/office/drawing/2014/main" id="{6040B9D7-F930-CB30-C26B-E68B11008FA8}"/>
                  </a:ext>
                </a:extLst>
              </p:cNvPr>
              <p:cNvSpPr/>
              <p:nvPr/>
            </p:nvSpPr>
            <p:spPr>
              <a:xfrm flipV="1">
                <a:off x="486388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92" name="Rectangle 70">
                <a:extLst>
                  <a:ext uri="{FF2B5EF4-FFF2-40B4-BE49-F238E27FC236}">
                    <a16:creationId xmlns:a16="http://schemas.microsoft.com/office/drawing/2014/main" id="{0D115E3D-5BCB-66F1-A4D8-A147BD257BC5}"/>
                  </a:ext>
                </a:extLst>
              </p:cNvPr>
              <p:cNvSpPr/>
              <p:nvPr/>
            </p:nvSpPr>
            <p:spPr>
              <a:xfrm>
                <a:off x="4193484" y="550852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93" name="Rectangle 70">
                <a:extLst>
                  <a:ext uri="{FF2B5EF4-FFF2-40B4-BE49-F238E27FC236}">
                    <a16:creationId xmlns:a16="http://schemas.microsoft.com/office/drawing/2014/main" id="{9E2D756A-AFB5-A2C5-CE48-3CED6821275D}"/>
                  </a:ext>
                </a:extLst>
              </p:cNvPr>
              <p:cNvSpPr/>
              <p:nvPr/>
            </p:nvSpPr>
            <p:spPr>
              <a:xfrm>
                <a:off x="4107201" y="550928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94" name="Rectangle 72">
                <a:extLst>
                  <a:ext uri="{FF2B5EF4-FFF2-40B4-BE49-F238E27FC236}">
                    <a16:creationId xmlns:a16="http://schemas.microsoft.com/office/drawing/2014/main" id="{F85496A2-3319-B3FD-FDDD-A11CA74F7FAC}"/>
                  </a:ext>
                </a:extLst>
              </p:cNvPr>
              <p:cNvSpPr/>
              <p:nvPr/>
            </p:nvSpPr>
            <p:spPr>
              <a:xfrm>
                <a:off x="4123651" y="5116890"/>
                <a:ext cx="140890" cy="220845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95" name="Rectangle 68">
                <a:extLst>
                  <a:ext uri="{FF2B5EF4-FFF2-40B4-BE49-F238E27FC236}">
                    <a16:creationId xmlns:a16="http://schemas.microsoft.com/office/drawing/2014/main" id="{6F047E8A-032E-C7F5-BB9B-97A703CB4888}"/>
                  </a:ext>
                </a:extLst>
              </p:cNvPr>
              <p:cNvSpPr/>
              <p:nvPr/>
            </p:nvSpPr>
            <p:spPr>
              <a:xfrm>
                <a:off x="4154274" y="5013225"/>
                <a:ext cx="36511" cy="100806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sp>
          <p:nvSpPr>
            <p:cNvPr id="636" name="Rectangle 70">
              <a:extLst>
                <a:ext uri="{FF2B5EF4-FFF2-40B4-BE49-F238E27FC236}">
                  <a16:creationId xmlns:a16="http://schemas.microsoft.com/office/drawing/2014/main" id="{FE41D492-00F9-17D9-49E8-FC3663A81DD7}"/>
                </a:ext>
              </a:extLst>
            </p:cNvPr>
            <p:cNvSpPr/>
            <p:nvPr/>
          </p:nvSpPr>
          <p:spPr>
            <a:xfrm>
              <a:off x="4550608" y="357737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37" name="Rectangle 70">
              <a:extLst>
                <a:ext uri="{FF2B5EF4-FFF2-40B4-BE49-F238E27FC236}">
                  <a16:creationId xmlns:a16="http://schemas.microsoft.com/office/drawing/2014/main" id="{7D6DCD4A-E18E-4564-33B7-9DBC8748D989}"/>
                </a:ext>
              </a:extLst>
            </p:cNvPr>
            <p:cNvSpPr/>
            <p:nvPr/>
          </p:nvSpPr>
          <p:spPr>
            <a:xfrm>
              <a:off x="4464325" y="357813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38" name="Rectangle 70">
              <a:extLst>
                <a:ext uri="{FF2B5EF4-FFF2-40B4-BE49-F238E27FC236}">
                  <a16:creationId xmlns:a16="http://schemas.microsoft.com/office/drawing/2014/main" id="{6222D205-BF18-140F-FC7E-80E1A3145FC3}"/>
                </a:ext>
              </a:extLst>
            </p:cNvPr>
            <p:cNvSpPr/>
            <p:nvPr/>
          </p:nvSpPr>
          <p:spPr>
            <a:xfrm>
              <a:off x="4550608" y="366958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39" name="Rectangle 70">
              <a:extLst>
                <a:ext uri="{FF2B5EF4-FFF2-40B4-BE49-F238E27FC236}">
                  <a16:creationId xmlns:a16="http://schemas.microsoft.com/office/drawing/2014/main" id="{96B8263C-8A6B-7CBA-3968-703472AED55D}"/>
                </a:ext>
              </a:extLst>
            </p:cNvPr>
            <p:cNvSpPr/>
            <p:nvPr/>
          </p:nvSpPr>
          <p:spPr>
            <a:xfrm>
              <a:off x="4464325" y="367034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40" name="Rectangle 70">
              <a:extLst>
                <a:ext uri="{FF2B5EF4-FFF2-40B4-BE49-F238E27FC236}">
                  <a16:creationId xmlns:a16="http://schemas.microsoft.com/office/drawing/2014/main" id="{9F70DF18-1472-E07D-8CF3-915B148C65AB}"/>
                </a:ext>
              </a:extLst>
            </p:cNvPr>
            <p:cNvSpPr/>
            <p:nvPr/>
          </p:nvSpPr>
          <p:spPr>
            <a:xfrm>
              <a:off x="4552681" y="376348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41" name="Rectangle 70">
              <a:extLst>
                <a:ext uri="{FF2B5EF4-FFF2-40B4-BE49-F238E27FC236}">
                  <a16:creationId xmlns:a16="http://schemas.microsoft.com/office/drawing/2014/main" id="{178BA543-70B8-074D-D554-BFD4E1D222C1}"/>
                </a:ext>
              </a:extLst>
            </p:cNvPr>
            <p:cNvSpPr/>
            <p:nvPr/>
          </p:nvSpPr>
          <p:spPr>
            <a:xfrm>
              <a:off x="4466398" y="376424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</p:grpSp>
      <p:cxnSp>
        <p:nvCxnSpPr>
          <p:cNvPr id="614" name="Gewinkelte Verbindung 73">
            <a:extLst>
              <a:ext uri="{FF2B5EF4-FFF2-40B4-BE49-F238E27FC236}">
                <a16:creationId xmlns:a16="http://schemas.microsoft.com/office/drawing/2014/main" id="{7444887B-5F28-E0D6-BB11-398E7265FF20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071016" y="1154340"/>
            <a:ext cx="700881" cy="35881"/>
          </a:xfrm>
          <a:prstGeom prst="bentConnector3">
            <a:avLst>
              <a:gd name="adj1" fmla="val 48981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5" name="Gewinkelte Verbindung 73">
            <a:extLst>
              <a:ext uri="{FF2B5EF4-FFF2-40B4-BE49-F238E27FC236}">
                <a16:creationId xmlns:a16="http://schemas.microsoft.com/office/drawing/2014/main" id="{F553A080-19C3-758A-13C2-12E1B97C841B}"/>
              </a:ext>
            </a:extLst>
          </p:cNvPr>
          <p:cNvCxnSpPr>
            <a:cxnSpLocks noChangeShapeType="1"/>
            <a:stCxn id="703" idx="3"/>
          </p:cNvCxnSpPr>
          <p:nvPr/>
        </p:nvCxnSpPr>
        <p:spPr bwMode="auto">
          <a:xfrm>
            <a:off x="2070986" y="1311646"/>
            <a:ext cx="705061" cy="42512"/>
          </a:xfrm>
          <a:prstGeom prst="bentConnector3">
            <a:avLst>
              <a:gd name="adj1" fmla="val 48649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6" name="Gewinkelte Verbindung 73">
            <a:extLst>
              <a:ext uri="{FF2B5EF4-FFF2-40B4-BE49-F238E27FC236}">
                <a16:creationId xmlns:a16="http://schemas.microsoft.com/office/drawing/2014/main" id="{8A13950B-E9A1-E9BC-97C0-7FA277AA76F5}"/>
              </a:ext>
            </a:extLst>
          </p:cNvPr>
          <p:cNvCxnSpPr>
            <a:cxnSpLocks noChangeShapeType="1"/>
            <a:stCxn id="704" idx="3"/>
            <a:endCxn id="641" idx="1"/>
          </p:cNvCxnSpPr>
          <p:nvPr/>
        </p:nvCxnSpPr>
        <p:spPr bwMode="auto">
          <a:xfrm>
            <a:off x="2073351" y="1378312"/>
            <a:ext cx="700609" cy="55462"/>
          </a:xfrm>
          <a:prstGeom prst="bentConnector3">
            <a:avLst>
              <a:gd name="adj1" fmla="val 38784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7" name="Gewinkelte Verbindung 73">
            <a:extLst>
              <a:ext uri="{FF2B5EF4-FFF2-40B4-BE49-F238E27FC236}">
                <a16:creationId xmlns:a16="http://schemas.microsoft.com/office/drawing/2014/main" id="{8C6FDE58-3A6C-542D-F63C-4FEE082D817A}"/>
              </a:ext>
            </a:extLst>
          </p:cNvPr>
          <p:cNvCxnSpPr>
            <a:cxnSpLocks noChangeShapeType="1"/>
            <a:stCxn id="703" idx="1"/>
            <a:endCxn id="637" idx="1"/>
          </p:cNvCxnSpPr>
          <p:nvPr/>
        </p:nvCxnSpPr>
        <p:spPr bwMode="auto">
          <a:xfrm rot="10800000" flipH="1">
            <a:off x="2025266" y="1247658"/>
            <a:ext cx="746620" cy="63988"/>
          </a:xfrm>
          <a:prstGeom prst="bentConnector3">
            <a:avLst>
              <a:gd name="adj1" fmla="val -30299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19" name="Gruppieren 10">
            <a:extLst>
              <a:ext uri="{FF2B5EF4-FFF2-40B4-BE49-F238E27FC236}">
                <a16:creationId xmlns:a16="http://schemas.microsoft.com/office/drawing/2014/main" id="{73C68089-428A-5037-4A69-C09123531043}"/>
              </a:ext>
            </a:extLst>
          </p:cNvPr>
          <p:cNvGrpSpPr>
            <a:grpSpLocks/>
          </p:cNvGrpSpPr>
          <p:nvPr/>
        </p:nvGrpSpPr>
        <p:grpSpPr bwMode="auto">
          <a:xfrm>
            <a:off x="1674515" y="1157253"/>
            <a:ext cx="396501" cy="268915"/>
            <a:chOff x="557213" y="4166059"/>
            <a:chExt cx="1013832" cy="576262"/>
          </a:xfrm>
        </p:grpSpPr>
        <p:sp>
          <p:nvSpPr>
            <p:cNvPr id="632" name="Rectangle 5">
              <a:extLst>
                <a:ext uri="{FF2B5EF4-FFF2-40B4-BE49-F238E27FC236}">
                  <a16:creationId xmlns:a16="http://schemas.microsoft.com/office/drawing/2014/main" id="{93264032-13C8-4A8F-1768-1481B66C5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475" y="4166059"/>
              <a:ext cx="574674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</p:txBody>
        </p:sp>
        <p:sp>
          <p:nvSpPr>
            <p:cNvPr id="633" name="Rectangle 48">
              <a:extLst>
                <a:ext uri="{FF2B5EF4-FFF2-40B4-BE49-F238E27FC236}">
                  <a16:creationId xmlns:a16="http://schemas.microsoft.com/office/drawing/2014/main" id="{8A315D63-173C-0A0D-C084-FFD4CDD45C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4144" y="4180336"/>
              <a:ext cx="116901" cy="10253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634" name="Rectangle 5">
              <a:extLst>
                <a:ext uri="{FF2B5EF4-FFF2-40B4-BE49-F238E27FC236}">
                  <a16:creationId xmlns:a16="http://schemas.microsoft.com/office/drawing/2014/main" id="{06FC03F4-3E2D-D613-5382-B759C077E2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13" y="4251784"/>
              <a:ext cx="323850" cy="411161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702" name="Rectangle 48">
            <a:extLst>
              <a:ext uri="{FF2B5EF4-FFF2-40B4-BE49-F238E27FC236}">
                <a16:creationId xmlns:a16="http://schemas.microsoft.com/office/drawing/2014/main" id="{7EF27C1E-08B1-8704-0E91-EAF7DC04EF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5281" y="1225819"/>
            <a:ext cx="45719" cy="47847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703" name="Rectangle 48">
            <a:extLst>
              <a:ext uri="{FF2B5EF4-FFF2-40B4-BE49-F238E27FC236}">
                <a16:creationId xmlns:a16="http://schemas.microsoft.com/office/drawing/2014/main" id="{77B70713-A8D8-4D44-E50F-151031A91C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5267" y="1287723"/>
            <a:ext cx="45719" cy="47847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704" name="Rectangle 48">
            <a:extLst>
              <a:ext uri="{FF2B5EF4-FFF2-40B4-BE49-F238E27FC236}">
                <a16:creationId xmlns:a16="http://schemas.microsoft.com/office/drawing/2014/main" id="{79036828-495B-4EA5-1D66-93146B0186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7632" y="1354389"/>
            <a:ext cx="45719" cy="47847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grpSp>
        <p:nvGrpSpPr>
          <p:cNvPr id="713" name="Gruppieren 712">
            <a:extLst>
              <a:ext uri="{FF2B5EF4-FFF2-40B4-BE49-F238E27FC236}">
                <a16:creationId xmlns:a16="http://schemas.microsoft.com/office/drawing/2014/main" id="{8A274B38-260A-7FB3-28A3-1D55545CBFC3}"/>
              </a:ext>
            </a:extLst>
          </p:cNvPr>
          <p:cNvGrpSpPr/>
          <p:nvPr/>
        </p:nvGrpSpPr>
        <p:grpSpPr>
          <a:xfrm>
            <a:off x="2683269" y="1849142"/>
            <a:ext cx="1512883" cy="1008061"/>
            <a:chOff x="4366942" y="2986368"/>
            <a:chExt cx="1512883" cy="1008061"/>
          </a:xfrm>
        </p:grpSpPr>
        <p:grpSp>
          <p:nvGrpSpPr>
            <p:cNvPr id="714" name="Gruppieren 10">
              <a:extLst>
                <a:ext uri="{FF2B5EF4-FFF2-40B4-BE49-F238E27FC236}">
                  <a16:creationId xmlns:a16="http://schemas.microsoft.com/office/drawing/2014/main" id="{B491E1B8-28F5-445E-A71B-C49497A0A1E3}"/>
                </a:ext>
              </a:extLst>
            </p:cNvPr>
            <p:cNvGrpSpPr/>
            <p:nvPr/>
          </p:nvGrpSpPr>
          <p:grpSpPr>
            <a:xfrm>
              <a:off x="4366942" y="2986368"/>
              <a:ext cx="1512883" cy="1008061"/>
              <a:chOff x="4009808" y="5013225"/>
              <a:chExt cx="1512883" cy="1008061"/>
            </a:xfrm>
          </p:grpSpPr>
          <p:sp>
            <p:nvSpPr>
              <p:cNvPr id="721" name="Rectangle 64">
                <a:extLst>
                  <a:ext uri="{FF2B5EF4-FFF2-40B4-BE49-F238E27FC236}">
                    <a16:creationId xmlns:a16="http://schemas.microsoft.com/office/drawing/2014/main" id="{0B55CC9A-7CAE-2377-E8D5-8B6A6B929A6B}"/>
                  </a:ext>
                </a:extLst>
              </p:cNvPr>
              <p:cNvSpPr/>
              <p:nvPr/>
            </p:nvSpPr>
            <p:spPr>
              <a:xfrm>
                <a:off x="4225707" y="5086249"/>
                <a:ext cx="1296984" cy="863595"/>
              </a:xfrm>
              <a:prstGeom prst="rect">
                <a:avLst/>
              </a:prstGeom>
              <a:gradFill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22" name="Rectangle 65">
                <a:extLst>
                  <a:ext uri="{FF2B5EF4-FFF2-40B4-BE49-F238E27FC236}">
                    <a16:creationId xmlns:a16="http://schemas.microsoft.com/office/drawing/2014/main" id="{8CE774E5-3D6F-FB18-43D9-987001E68E86}"/>
                  </a:ext>
                </a:extLst>
              </p:cNvPr>
              <p:cNvSpPr/>
              <p:nvPr/>
            </p:nvSpPr>
            <p:spPr>
              <a:xfrm>
                <a:off x="4441606" y="5949854"/>
                <a:ext cx="73023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23" name="Rectangle 66">
                <a:extLst>
                  <a:ext uri="{FF2B5EF4-FFF2-40B4-BE49-F238E27FC236}">
                    <a16:creationId xmlns:a16="http://schemas.microsoft.com/office/drawing/2014/main" id="{D4218C2C-CF4F-8002-FE60-C6DC5DC375DD}"/>
                  </a:ext>
                </a:extLst>
              </p:cNvPr>
              <p:cNvSpPr/>
              <p:nvPr/>
            </p:nvSpPr>
            <p:spPr>
              <a:xfrm>
                <a:off x="4586072" y="5949854"/>
                <a:ext cx="360365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24" name="Rectangle 69">
                <a:extLst>
                  <a:ext uri="{FF2B5EF4-FFF2-40B4-BE49-F238E27FC236}">
                    <a16:creationId xmlns:a16="http://schemas.microsoft.com/office/drawing/2014/main" id="{0BA64FC0-F9D8-0316-62E9-9C4A18566ECF}"/>
                  </a:ext>
                </a:extLst>
              </p:cNvPr>
              <p:cNvSpPr/>
              <p:nvPr/>
            </p:nvSpPr>
            <p:spPr>
              <a:xfrm>
                <a:off x="4009808" y="5013225"/>
                <a:ext cx="144466" cy="3651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25" name="Rectangle 72">
                <a:extLst>
                  <a:ext uri="{FF2B5EF4-FFF2-40B4-BE49-F238E27FC236}">
                    <a16:creationId xmlns:a16="http://schemas.microsoft.com/office/drawing/2014/main" id="{6863D805-8D16-0151-5F43-26F15DC3606F}"/>
                  </a:ext>
                </a:extLst>
              </p:cNvPr>
              <p:cNvSpPr/>
              <p:nvPr/>
            </p:nvSpPr>
            <p:spPr>
              <a:xfrm>
                <a:off x="4370173" y="5048155"/>
                <a:ext cx="360365" cy="71432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26" name="Line 75">
                <a:extLst>
                  <a:ext uri="{FF2B5EF4-FFF2-40B4-BE49-F238E27FC236}">
                    <a16:creationId xmlns:a16="http://schemas.microsoft.com/office/drawing/2014/main" id="{2CC918C9-BD5F-263D-2243-8A0FB5D89A75}"/>
                  </a:ext>
                </a:extLst>
              </p:cNvPr>
              <p:cNvSpPr/>
              <p:nvPr/>
            </p:nvSpPr>
            <p:spPr>
              <a:xfrm flipV="1">
                <a:off x="461941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27" name="Line 76">
                <a:extLst>
                  <a:ext uri="{FF2B5EF4-FFF2-40B4-BE49-F238E27FC236}">
                    <a16:creationId xmlns:a16="http://schemas.microsoft.com/office/drawing/2014/main" id="{0A9CC853-8D3D-4EF1-1DAD-4FD1AF0C2BB6}"/>
                  </a:ext>
                </a:extLst>
              </p:cNvPr>
              <p:cNvSpPr/>
              <p:nvPr/>
            </p:nvSpPr>
            <p:spPr>
              <a:xfrm flipV="1">
                <a:off x="466068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28" name="Line 77">
                <a:extLst>
                  <a:ext uri="{FF2B5EF4-FFF2-40B4-BE49-F238E27FC236}">
                    <a16:creationId xmlns:a16="http://schemas.microsoft.com/office/drawing/2014/main" id="{1448C2D0-422A-00E0-8FD1-5E2F5D3457A3}"/>
                  </a:ext>
                </a:extLst>
              </p:cNvPr>
              <p:cNvSpPr/>
              <p:nvPr/>
            </p:nvSpPr>
            <p:spPr>
              <a:xfrm flipV="1">
                <a:off x="470354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29" name="Line 78">
                <a:extLst>
                  <a:ext uri="{FF2B5EF4-FFF2-40B4-BE49-F238E27FC236}">
                    <a16:creationId xmlns:a16="http://schemas.microsoft.com/office/drawing/2014/main" id="{C88BD64D-55CE-D96A-4258-15F00EAB637F}"/>
                  </a:ext>
                </a:extLst>
              </p:cNvPr>
              <p:cNvSpPr/>
              <p:nvPr/>
            </p:nvSpPr>
            <p:spPr>
              <a:xfrm flipV="1">
                <a:off x="474482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30" name="Line 79">
                <a:extLst>
                  <a:ext uri="{FF2B5EF4-FFF2-40B4-BE49-F238E27FC236}">
                    <a16:creationId xmlns:a16="http://schemas.microsoft.com/office/drawing/2014/main" id="{6D4BE6DB-F74B-A559-6199-733A7D5386BE}"/>
                  </a:ext>
                </a:extLst>
              </p:cNvPr>
              <p:cNvSpPr/>
              <p:nvPr/>
            </p:nvSpPr>
            <p:spPr>
              <a:xfrm flipV="1">
                <a:off x="4781333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31" name="Line 80">
                <a:extLst>
                  <a:ext uri="{FF2B5EF4-FFF2-40B4-BE49-F238E27FC236}">
                    <a16:creationId xmlns:a16="http://schemas.microsoft.com/office/drawing/2014/main" id="{E83B9D88-45FE-396B-2ED7-9E00E79ADC4F}"/>
                  </a:ext>
                </a:extLst>
              </p:cNvPr>
              <p:cNvSpPr/>
              <p:nvPr/>
            </p:nvSpPr>
            <p:spPr>
              <a:xfrm flipV="1">
                <a:off x="4789270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32" name="Line 81">
                <a:extLst>
                  <a:ext uri="{FF2B5EF4-FFF2-40B4-BE49-F238E27FC236}">
                    <a16:creationId xmlns:a16="http://schemas.microsoft.com/office/drawing/2014/main" id="{85A2A2B7-889B-7CBD-0AD6-7232E6AEC788}"/>
                  </a:ext>
                </a:extLst>
              </p:cNvPr>
              <p:cNvSpPr/>
              <p:nvPr/>
            </p:nvSpPr>
            <p:spPr>
              <a:xfrm flipV="1">
                <a:off x="4830546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33" name="Line 82">
                <a:extLst>
                  <a:ext uri="{FF2B5EF4-FFF2-40B4-BE49-F238E27FC236}">
                    <a16:creationId xmlns:a16="http://schemas.microsoft.com/office/drawing/2014/main" id="{BA702E24-D2C3-616F-3B85-0BF6681EAC2E}"/>
                  </a:ext>
                </a:extLst>
              </p:cNvPr>
              <p:cNvSpPr/>
              <p:nvPr/>
            </p:nvSpPr>
            <p:spPr>
              <a:xfrm flipV="1">
                <a:off x="487341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34" name="Line 83">
                <a:extLst>
                  <a:ext uri="{FF2B5EF4-FFF2-40B4-BE49-F238E27FC236}">
                    <a16:creationId xmlns:a16="http://schemas.microsoft.com/office/drawing/2014/main" id="{2DE9C41C-9036-739C-C8C2-5FDA5858F9F7}"/>
                  </a:ext>
                </a:extLst>
              </p:cNvPr>
              <p:cNvSpPr/>
              <p:nvPr/>
            </p:nvSpPr>
            <p:spPr>
              <a:xfrm flipV="1">
                <a:off x="491468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35" name="Line 84">
                <a:extLst>
                  <a:ext uri="{FF2B5EF4-FFF2-40B4-BE49-F238E27FC236}">
                    <a16:creationId xmlns:a16="http://schemas.microsoft.com/office/drawing/2014/main" id="{08BFDFAA-22FF-0DE5-81A0-D6EB4D3D2074}"/>
                  </a:ext>
                </a:extLst>
              </p:cNvPr>
              <p:cNvSpPr/>
              <p:nvPr/>
            </p:nvSpPr>
            <p:spPr>
              <a:xfrm flipV="1">
                <a:off x="495120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36" name="Line 85">
                <a:extLst>
                  <a:ext uri="{FF2B5EF4-FFF2-40B4-BE49-F238E27FC236}">
                    <a16:creationId xmlns:a16="http://schemas.microsoft.com/office/drawing/2014/main" id="{6A2C9899-4D54-C8EA-D966-C95D4A7B3D93}"/>
                  </a:ext>
                </a:extLst>
              </p:cNvPr>
              <p:cNvSpPr/>
              <p:nvPr/>
            </p:nvSpPr>
            <p:spPr>
              <a:xfrm rot="5399996" flipV="1">
                <a:off x="4994055" y="555932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37" name="Line 86">
                <a:extLst>
                  <a:ext uri="{FF2B5EF4-FFF2-40B4-BE49-F238E27FC236}">
                    <a16:creationId xmlns:a16="http://schemas.microsoft.com/office/drawing/2014/main" id="{EED22788-0A77-B74B-7282-781A0B6058F6}"/>
                  </a:ext>
                </a:extLst>
              </p:cNvPr>
              <p:cNvSpPr/>
              <p:nvPr/>
            </p:nvSpPr>
            <p:spPr>
              <a:xfrm rot="5399996" flipV="1">
                <a:off x="4994055" y="560060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38" name="Line 87">
                <a:extLst>
                  <a:ext uri="{FF2B5EF4-FFF2-40B4-BE49-F238E27FC236}">
                    <a16:creationId xmlns:a16="http://schemas.microsoft.com/office/drawing/2014/main" id="{A163DB7F-AF98-95C4-BF03-41E9C9ADAD44}"/>
                  </a:ext>
                </a:extLst>
              </p:cNvPr>
              <p:cNvSpPr/>
              <p:nvPr/>
            </p:nvSpPr>
            <p:spPr>
              <a:xfrm rot="5399996" flipV="1">
                <a:off x="4994055" y="5643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39" name="Line 88">
                <a:extLst>
                  <a:ext uri="{FF2B5EF4-FFF2-40B4-BE49-F238E27FC236}">
                    <a16:creationId xmlns:a16="http://schemas.microsoft.com/office/drawing/2014/main" id="{753FA385-3B6A-C21C-834E-98A79B2F5C09}"/>
                  </a:ext>
                </a:extLst>
              </p:cNvPr>
              <p:cNvSpPr/>
              <p:nvPr/>
            </p:nvSpPr>
            <p:spPr>
              <a:xfrm rot="5399996" flipV="1">
                <a:off x="4994055" y="568473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40" name="Line 89">
                <a:extLst>
                  <a:ext uri="{FF2B5EF4-FFF2-40B4-BE49-F238E27FC236}">
                    <a16:creationId xmlns:a16="http://schemas.microsoft.com/office/drawing/2014/main" id="{5409F07F-573D-D50A-99C3-4A0A6A072111}"/>
                  </a:ext>
                </a:extLst>
              </p:cNvPr>
              <p:cNvSpPr/>
              <p:nvPr/>
            </p:nvSpPr>
            <p:spPr>
              <a:xfrm rot="5399996" flipV="1">
                <a:off x="4994055" y="572125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41" name="Line 90">
                <a:extLst>
                  <a:ext uri="{FF2B5EF4-FFF2-40B4-BE49-F238E27FC236}">
                    <a16:creationId xmlns:a16="http://schemas.microsoft.com/office/drawing/2014/main" id="{28B3320D-BCB8-A974-52F2-539BB5336AA3}"/>
                  </a:ext>
                </a:extLst>
              </p:cNvPr>
              <p:cNvSpPr/>
              <p:nvPr/>
            </p:nvSpPr>
            <p:spPr>
              <a:xfrm rot="5399996" flipV="1">
                <a:off x="449557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42" name="Line 91">
                <a:extLst>
                  <a:ext uri="{FF2B5EF4-FFF2-40B4-BE49-F238E27FC236}">
                    <a16:creationId xmlns:a16="http://schemas.microsoft.com/office/drawing/2014/main" id="{4D9D2299-CC6B-01C4-AD11-934E52EF8EA4}"/>
                  </a:ext>
                </a:extLst>
              </p:cNvPr>
              <p:cNvSpPr/>
              <p:nvPr/>
            </p:nvSpPr>
            <p:spPr>
              <a:xfrm rot="5399996" flipV="1">
                <a:off x="449557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43" name="Line 92">
                <a:extLst>
                  <a:ext uri="{FF2B5EF4-FFF2-40B4-BE49-F238E27FC236}">
                    <a16:creationId xmlns:a16="http://schemas.microsoft.com/office/drawing/2014/main" id="{625F5AAB-6794-4ADC-5DAB-AE10D58291D1}"/>
                  </a:ext>
                </a:extLst>
              </p:cNvPr>
              <p:cNvSpPr/>
              <p:nvPr/>
            </p:nvSpPr>
            <p:spPr>
              <a:xfrm rot="5399996" flipV="1">
                <a:off x="4495579" y="54783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44" name="Line 93">
                <a:extLst>
                  <a:ext uri="{FF2B5EF4-FFF2-40B4-BE49-F238E27FC236}">
                    <a16:creationId xmlns:a16="http://schemas.microsoft.com/office/drawing/2014/main" id="{AAF64D63-1EBD-4932-7052-97DB168B8F2E}"/>
                  </a:ext>
                </a:extLst>
              </p:cNvPr>
              <p:cNvSpPr/>
              <p:nvPr/>
            </p:nvSpPr>
            <p:spPr>
              <a:xfrm rot="5399996" flipV="1">
                <a:off x="4495579" y="55196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45" name="Line 94">
                <a:extLst>
                  <a:ext uri="{FF2B5EF4-FFF2-40B4-BE49-F238E27FC236}">
                    <a16:creationId xmlns:a16="http://schemas.microsoft.com/office/drawing/2014/main" id="{F708002B-CEB0-48D9-E969-70BD72BC214A}"/>
                  </a:ext>
                </a:extLst>
              </p:cNvPr>
              <p:cNvSpPr/>
              <p:nvPr/>
            </p:nvSpPr>
            <p:spPr>
              <a:xfrm rot="5399996" flipV="1">
                <a:off x="4495579" y="555615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46" name="Text Box 95">
                <a:extLst>
                  <a:ext uri="{FF2B5EF4-FFF2-40B4-BE49-F238E27FC236}">
                    <a16:creationId xmlns:a16="http://schemas.microsoft.com/office/drawing/2014/main" id="{F0A870DA-4845-80DE-57C0-2C3C7EEBAADD}"/>
                  </a:ext>
                </a:extLst>
              </p:cNvPr>
              <p:cNvSpPr txBox="1"/>
              <p:nvPr/>
            </p:nvSpPr>
            <p:spPr>
              <a:xfrm>
                <a:off x="4513048" y="5302148"/>
                <a:ext cx="463545" cy="466728"/>
              </a:xfrm>
              <a:prstGeom prst="rect">
                <a:avLst/>
              </a:prstGeom>
              <a:gradFill>
                <a:gsLst>
                  <a:gs pos="0">
                    <a:srgbClr val="17375E"/>
                  </a:gs>
                  <a:gs pos="100000">
                    <a:srgbClr val="8EB4E3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>
                  <a:spcBef>
                    <a:spcPts val="400"/>
                  </a:spcBef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1">
                    <a:solidFill>
                      <a:srgbClr val="FFFFFF"/>
                    </a:solidFill>
                    <a:latin typeface="Calibri"/>
                  </a:rPr>
                  <a:t>FPGA</a:t>
                </a:r>
              </a:p>
            </p:txBody>
          </p:sp>
          <p:sp>
            <p:nvSpPr>
              <p:cNvPr id="747" name="Line 96">
                <a:extLst>
                  <a:ext uri="{FF2B5EF4-FFF2-40B4-BE49-F238E27FC236}">
                    <a16:creationId xmlns:a16="http://schemas.microsoft.com/office/drawing/2014/main" id="{14480CCE-9851-774A-624F-8505B421CD48}"/>
                  </a:ext>
                </a:extLst>
              </p:cNvPr>
              <p:cNvSpPr/>
              <p:nvPr/>
            </p:nvSpPr>
            <p:spPr>
              <a:xfrm rot="5399996" flipV="1">
                <a:off x="4995646" y="54767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48" name="Line 97">
                <a:extLst>
                  <a:ext uri="{FF2B5EF4-FFF2-40B4-BE49-F238E27FC236}">
                    <a16:creationId xmlns:a16="http://schemas.microsoft.com/office/drawing/2014/main" id="{BE29A11D-6E24-CA31-B465-D5C3832CDC7F}"/>
                  </a:ext>
                </a:extLst>
              </p:cNvPr>
              <p:cNvSpPr/>
              <p:nvPr/>
            </p:nvSpPr>
            <p:spPr>
              <a:xfrm rot="5399996" flipV="1">
                <a:off x="4995646" y="551805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49" name="Line 98">
                <a:extLst>
                  <a:ext uri="{FF2B5EF4-FFF2-40B4-BE49-F238E27FC236}">
                    <a16:creationId xmlns:a16="http://schemas.microsoft.com/office/drawing/2014/main" id="{89307850-117E-BA50-7D9F-13CEAEB938E0}"/>
                  </a:ext>
                </a:extLst>
              </p:cNvPr>
              <p:cNvSpPr/>
              <p:nvPr/>
            </p:nvSpPr>
            <p:spPr>
              <a:xfrm rot="5399996" flipV="1">
                <a:off x="4493997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50" name="Line 99">
                <a:extLst>
                  <a:ext uri="{FF2B5EF4-FFF2-40B4-BE49-F238E27FC236}">
                    <a16:creationId xmlns:a16="http://schemas.microsoft.com/office/drawing/2014/main" id="{B471ED68-FCCA-96F9-7B76-1981B996FA92}"/>
                  </a:ext>
                </a:extLst>
              </p:cNvPr>
              <p:cNvSpPr/>
              <p:nvPr/>
            </p:nvSpPr>
            <p:spPr>
              <a:xfrm rot="5399996" flipV="1">
                <a:off x="4493997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51" name="Line 100">
                <a:extLst>
                  <a:ext uri="{FF2B5EF4-FFF2-40B4-BE49-F238E27FC236}">
                    <a16:creationId xmlns:a16="http://schemas.microsoft.com/office/drawing/2014/main" id="{4865B911-ED16-BA7D-328D-EDF708C2488C}"/>
                  </a:ext>
                </a:extLst>
              </p:cNvPr>
              <p:cNvSpPr/>
              <p:nvPr/>
            </p:nvSpPr>
            <p:spPr>
              <a:xfrm flipV="1">
                <a:off x="4540032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52" name="Line 101">
                <a:extLst>
                  <a:ext uri="{FF2B5EF4-FFF2-40B4-BE49-F238E27FC236}">
                    <a16:creationId xmlns:a16="http://schemas.microsoft.com/office/drawing/2014/main" id="{353220D5-108F-97F1-7765-E5FBA2C202D6}"/>
                  </a:ext>
                </a:extLst>
              </p:cNvPr>
              <p:cNvSpPr/>
              <p:nvPr/>
            </p:nvSpPr>
            <p:spPr>
              <a:xfrm flipV="1">
                <a:off x="4581308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53" name="Line 102">
                <a:extLst>
                  <a:ext uri="{FF2B5EF4-FFF2-40B4-BE49-F238E27FC236}">
                    <a16:creationId xmlns:a16="http://schemas.microsoft.com/office/drawing/2014/main" id="{EB065740-8DFF-201C-4786-D6BF7F49DF74}"/>
                  </a:ext>
                </a:extLst>
              </p:cNvPr>
              <p:cNvSpPr/>
              <p:nvPr/>
            </p:nvSpPr>
            <p:spPr>
              <a:xfrm flipV="1">
                <a:off x="4706718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54" name="Line 103">
                <a:extLst>
                  <a:ext uri="{FF2B5EF4-FFF2-40B4-BE49-F238E27FC236}">
                    <a16:creationId xmlns:a16="http://schemas.microsoft.com/office/drawing/2014/main" id="{3142BA5B-8891-9E95-185F-26914520EAA8}"/>
                  </a:ext>
                </a:extLst>
              </p:cNvPr>
              <p:cNvSpPr/>
              <p:nvPr/>
            </p:nvSpPr>
            <p:spPr>
              <a:xfrm flipV="1">
                <a:off x="4747994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55" name="Line 105">
                <a:extLst>
                  <a:ext uri="{FF2B5EF4-FFF2-40B4-BE49-F238E27FC236}">
                    <a16:creationId xmlns:a16="http://schemas.microsoft.com/office/drawing/2014/main" id="{23C40FFA-1080-05AB-7AAC-79830939E380}"/>
                  </a:ext>
                </a:extLst>
              </p:cNvPr>
              <p:cNvSpPr/>
              <p:nvPr/>
            </p:nvSpPr>
            <p:spPr>
              <a:xfrm rot="5399996" flipV="1">
                <a:off x="499881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56" name="Line 106">
                <a:extLst>
                  <a:ext uri="{FF2B5EF4-FFF2-40B4-BE49-F238E27FC236}">
                    <a16:creationId xmlns:a16="http://schemas.microsoft.com/office/drawing/2014/main" id="{A2F693FF-9C24-F973-473B-54A8868B9151}"/>
                  </a:ext>
                </a:extLst>
              </p:cNvPr>
              <p:cNvSpPr/>
              <p:nvPr/>
            </p:nvSpPr>
            <p:spPr>
              <a:xfrm rot="5399996" flipV="1">
                <a:off x="499881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57" name="Line 107">
                <a:extLst>
                  <a:ext uri="{FF2B5EF4-FFF2-40B4-BE49-F238E27FC236}">
                    <a16:creationId xmlns:a16="http://schemas.microsoft.com/office/drawing/2014/main" id="{6927567C-E032-D26A-7799-523C8B6A6FC2}"/>
                  </a:ext>
                </a:extLst>
              </p:cNvPr>
              <p:cNvSpPr/>
              <p:nvPr/>
            </p:nvSpPr>
            <p:spPr>
              <a:xfrm rot="5399996" flipV="1">
                <a:off x="5000410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58" name="Line 108">
                <a:extLst>
                  <a:ext uri="{FF2B5EF4-FFF2-40B4-BE49-F238E27FC236}">
                    <a16:creationId xmlns:a16="http://schemas.microsoft.com/office/drawing/2014/main" id="{96EF82BA-6B0D-74CC-66C6-17669CD95672}"/>
                  </a:ext>
                </a:extLst>
              </p:cNvPr>
              <p:cNvSpPr/>
              <p:nvPr/>
            </p:nvSpPr>
            <p:spPr>
              <a:xfrm rot="5399996" flipV="1">
                <a:off x="5000410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59" name="Line 109">
                <a:extLst>
                  <a:ext uri="{FF2B5EF4-FFF2-40B4-BE49-F238E27FC236}">
                    <a16:creationId xmlns:a16="http://schemas.microsoft.com/office/drawing/2014/main" id="{374748E0-460E-C12A-AB3D-D8F5DA3869D0}"/>
                  </a:ext>
                </a:extLst>
              </p:cNvPr>
              <p:cNvSpPr/>
              <p:nvPr/>
            </p:nvSpPr>
            <p:spPr>
              <a:xfrm rot="5399996" flipV="1">
                <a:off x="4493997" y="567680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60" name="Line 110">
                <a:extLst>
                  <a:ext uri="{FF2B5EF4-FFF2-40B4-BE49-F238E27FC236}">
                    <a16:creationId xmlns:a16="http://schemas.microsoft.com/office/drawing/2014/main" id="{4E5A879D-B097-0027-8998-E8A13FEAF0C8}"/>
                  </a:ext>
                </a:extLst>
              </p:cNvPr>
              <p:cNvSpPr/>
              <p:nvPr/>
            </p:nvSpPr>
            <p:spPr>
              <a:xfrm rot="5399996" flipV="1">
                <a:off x="4493997" y="571807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61" name="Line 111">
                <a:extLst>
                  <a:ext uri="{FF2B5EF4-FFF2-40B4-BE49-F238E27FC236}">
                    <a16:creationId xmlns:a16="http://schemas.microsoft.com/office/drawing/2014/main" id="{368429E2-C777-84A9-819D-EBEF1CEBF198}"/>
                  </a:ext>
                </a:extLst>
              </p:cNvPr>
              <p:cNvSpPr/>
              <p:nvPr/>
            </p:nvSpPr>
            <p:spPr>
              <a:xfrm rot="5399996" flipV="1">
                <a:off x="4495579" y="559424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62" name="Line 112">
                <a:extLst>
                  <a:ext uri="{FF2B5EF4-FFF2-40B4-BE49-F238E27FC236}">
                    <a16:creationId xmlns:a16="http://schemas.microsoft.com/office/drawing/2014/main" id="{6F2733FE-F068-B543-3C00-56633BDB1846}"/>
                  </a:ext>
                </a:extLst>
              </p:cNvPr>
              <p:cNvSpPr/>
              <p:nvPr/>
            </p:nvSpPr>
            <p:spPr>
              <a:xfrm rot="5399996" flipV="1">
                <a:off x="4495579" y="563552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63" name="Line 113">
                <a:extLst>
                  <a:ext uri="{FF2B5EF4-FFF2-40B4-BE49-F238E27FC236}">
                    <a16:creationId xmlns:a16="http://schemas.microsoft.com/office/drawing/2014/main" id="{8C84B3DF-A99C-70CA-73EA-48C587D0BF30}"/>
                  </a:ext>
                </a:extLst>
              </p:cNvPr>
              <p:cNvSpPr/>
              <p:nvPr/>
            </p:nvSpPr>
            <p:spPr>
              <a:xfrm flipV="1">
                <a:off x="4624175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64" name="Line 114">
                <a:extLst>
                  <a:ext uri="{FF2B5EF4-FFF2-40B4-BE49-F238E27FC236}">
                    <a16:creationId xmlns:a16="http://schemas.microsoft.com/office/drawing/2014/main" id="{83F61312-73E6-27C3-45FB-3D03752BABED}"/>
                  </a:ext>
                </a:extLst>
              </p:cNvPr>
              <p:cNvSpPr/>
              <p:nvPr/>
            </p:nvSpPr>
            <p:spPr>
              <a:xfrm flipV="1">
                <a:off x="466545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65" name="Line 115">
                <a:extLst>
                  <a:ext uri="{FF2B5EF4-FFF2-40B4-BE49-F238E27FC236}">
                    <a16:creationId xmlns:a16="http://schemas.microsoft.com/office/drawing/2014/main" id="{05C79E40-D732-8942-7253-34BC0D40C633}"/>
                  </a:ext>
                </a:extLst>
              </p:cNvPr>
              <p:cNvSpPr/>
              <p:nvPr/>
            </p:nvSpPr>
            <p:spPr>
              <a:xfrm flipV="1">
                <a:off x="454162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66" name="Line 116">
                <a:extLst>
                  <a:ext uri="{FF2B5EF4-FFF2-40B4-BE49-F238E27FC236}">
                    <a16:creationId xmlns:a16="http://schemas.microsoft.com/office/drawing/2014/main" id="{85AE5814-CF17-D450-AFE5-4FF29EA0A771}"/>
                  </a:ext>
                </a:extLst>
              </p:cNvPr>
              <p:cNvSpPr/>
              <p:nvPr/>
            </p:nvSpPr>
            <p:spPr>
              <a:xfrm flipV="1">
                <a:off x="458289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67" name="Line 117">
                <a:extLst>
                  <a:ext uri="{FF2B5EF4-FFF2-40B4-BE49-F238E27FC236}">
                    <a16:creationId xmlns:a16="http://schemas.microsoft.com/office/drawing/2014/main" id="{AC630545-5FC3-FA3F-105C-E7F502D42E33}"/>
                  </a:ext>
                </a:extLst>
              </p:cNvPr>
              <p:cNvSpPr/>
              <p:nvPr/>
            </p:nvSpPr>
            <p:spPr>
              <a:xfrm flipV="1">
                <a:off x="490516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68" name="Line 118">
                <a:extLst>
                  <a:ext uri="{FF2B5EF4-FFF2-40B4-BE49-F238E27FC236}">
                    <a16:creationId xmlns:a16="http://schemas.microsoft.com/office/drawing/2014/main" id="{41C4E45C-8236-1ABD-DF28-4B0DB9C18400}"/>
                  </a:ext>
                </a:extLst>
              </p:cNvPr>
              <p:cNvSpPr/>
              <p:nvPr/>
            </p:nvSpPr>
            <p:spPr>
              <a:xfrm flipV="1">
                <a:off x="494643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69" name="Line 119">
                <a:extLst>
                  <a:ext uri="{FF2B5EF4-FFF2-40B4-BE49-F238E27FC236}">
                    <a16:creationId xmlns:a16="http://schemas.microsoft.com/office/drawing/2014/main" id="{B8CF7ECF-C4F7-4963-D57E-1BEB1EC503DE}"/>
                  </a:ext>
                </a:extLst>
              </p:cNvPr>
              <p:cNvSpPr/>
              <p:nvPr/>
            </p:nvSpPr>
            <p:spPr>
              <a:xfrm flipV="1">
                <a:off x="4822609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70" name="Line 120">
                <a:extLst>
                  <a:ext uri="{FF2B5EF4-FFF2-40B4-BE49-F238E27FC236}">
                    <a16:creationId xmlns:a16="http://schemas.microsoft.com/office/drawing/2014/main" id="{947FB331-5F5B-3E76-71D6-01D8C3D9D2B0}"/>
                  </a:ext>
                </a:extLst>
              </p:cNvPr>
              <p:cNvSpPr/>
              <p:nvPr/>
            </p:nvSpPr>
            <p:spPr>
              <a:xfrm flipV="1">
                <a:off x="486388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71" name="Rectangle 70">
                <a:extLst>
                  <a:ext uri="{FF2B5EF4-FFF2-40B4-BE49-F238E27FC236}">
                    <a16:creationId xmlns:a16="http://schemas.microsoft.com/office/drawing/2014/main" id="{A77582AA-7B64-399E-F9E9-04054FCD2152}"/>
                  </a:ext>
                </a:extLst>
              </p:cNvPr>
              <p:cNvSpPr/>
              <p:nvPr/>
            </p:nvSpPr>
            <p:spPr>
              <a:xfrm>
                <a:off x="4193484" y="550852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72" name="Rectangle 70">
                <a:extLst>
                  <a:ext uri="{FF2B5EF4-FFF2-40B4-BE49-F238E27FC236}">
                    <a16:creationId xmlns:a16="http://schemas.microsoft.com/office/drawing/2014/main" id="{0A789161-8DFB-F0B9-F987-7F1EB9828D5F}"/>
                  </a:ext>
                </a:extLst>
              </p:cNvPr>
              <p:cNvSpPr/>
              <p:nvPr/>
            </p:nvSpPr>
            <p:spPr>
              <a:xfrm>
                <a:off x="4107201" y="550928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73" name="Rectangle 72">
                <a:extLst>
                  <a:ext uri="{FF2B5EF4-FFF2-40B4-BE49-F238E27FC236}">
                    <a16:creationId xmlns:a16="http://schemas.microsoft.com/office/drawing/2014/main" id="{1589D340-71EA-20C1-4C23-061E2E6EBB84}"/>
                  </a:ext>
                </a:extLst>
              </p:cNvPr>
              <p:cNvSpPr/>
              <p:nvPr/>
            </p:nvSpPr>
            <p:spPr>
              <a:xfrm>
                <a:off x="4123651" y="5116890"/>
                <a:ext cx="140890" cy="220845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74" name="Rectangle 68">
                <a:extLst>
                  <a:ext uri="{FF2B5EF4-FFF2-40B4-BE49-F238E27FC236}">
                    <a16:creationId xmlns:a16="http://schemas.microsoft.com/office/drawing/2014/main" id="{E3C34024-4D22-5648-854E-BDDD4DB52BEF}"/>
                  </a:ext>
                </a:extLst>
              </p:cNvPr>
              <p:cNvSpPr/>
              <p:nvPr/>
            </p:nvSpPr>
            <p:spPr>
              <a:xfrm>
                <a:off x="4154274" y="5013225"/>
                <a:ext cx="36511" cy="100806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sp>
          <p:nvSpPr>
            <p:cNvPr id="715" name="Rectangle 70">
              <a:extLst>
                <a:ext uri="{FF2B5EF4-FFF2-40B4-BE49-F238E27FC236}">
                  <a16:creationId xmlns:a16="http://schemas.microsoft.com/office/drawing/2014/main" id="{4DDB4800-C275-9CA6-8E0A-BBC679872F67}"/>
                </a:ext>
              </a:extLst>
            </p:cNvPr>
            <p:cNvSpPr/>
            <p:nvPr/>
          </p:nvSpPr>
          <p:spPr>
            <a:xfrm>
              <a:off x="4550608" y="357737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16" name="Rectangle 70">
              <a:extLst>
                <a:ext uri="{FF2B5EF4-FFF2-40B4-BE49-F238E27FC236}">
                  <a16:creationId xmlns:a16="http://schemas.microsoft.com/office/drawing/2014/main" id="{6CEAA78D-8A51-46AD-6C15-080C46A5CB30}"/>
                </a:ext>
              </a:extLst>
            </p:cNvPr>
            <p:cNvSpPr/>
            <p:nvPr/>
          </p:nvSpPr>
          <p:spPr>
            <a:xfrm>
              <a:off x="4464325" y="357813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17" name="Rectangle 70">
              <a:extLst>
                <a:ext uri="{FF2B5EF4-FFF2-40B4-BE49-F238E27FC236}">
                  <a16:creationId xmlns:a16="http://schemas.microsoft.com/office/drawing/2014/main" id="{123A9BF9-4553-2BA5-212B-97D4DB63E183}"/>
                </a:ext>
              </a:extLst>
            </p:cNvPr>
            <p:cNvSpPr/>
            <p:nvPr/>
          </p:nvSpPr>
          <p:spPr>
            <a:xfrm>
              <a:off x="4550608" y="366958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18" name="Rectangle 70">
              <a:extLst>
                <a:ext uri="{FF2B5EF4-FFF2-40B4-BE49-F238E27FC236}">
                  <a16:creationId xmlns:a16="http://schemas.microsoft.com/office/drawing/2014/main" id="{C9124712-2B9F-76AB-6F16-D120FDF199BA}"/>
                </a:ext>
              </a:extLst>
            </p:cNvPr>
            <p:cNvSpPr/>
            <p:nvPr/>
          </p:nvSpPr>
          <p:spPr>
            <a:xfrm>
              <a:off x="4464325" y="367034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19" name="Rectangle 70">
              <a:extLst>
                <a:ext uri="{FF2B5EF4-FFF2-40B4-BE49-F238E27FC236}">
                  <a16:creationId xmlns:a16="http://schemas.microsoft.com/office/drawing/2014/main" id="{717C6ADA-AFB7-DA36-0726-4CD3DA057078}"/>
                </a:ext>
              </a:extLst>
            </p:cNvPr>
            <p:cNvSpPr/>
            <p:nvPr/>
          </p:nvSpPr>
          <p:spPr>
            <a:xfrm>
              <a:off x="4549602" y="376348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20" name="Rectangle 70">
              <a:extLst>
                <a:ext uri="{FF2B5EF4-FFF2-40B4-BE49-F238E27FC236}">
                  <a16:creationId xmlns:a16="http://schemas.microsoft.com/office/drawing/2014/main" id="{4DB991FE-2AC8-5D25-155E-6600D900037D}"/>
                </a:ext>
              </a:extLst>
            </p:cNvPr>
            <p:cNvSpPr/>
            <p:nvPr/>
          </p:nvSpPr>
          <p:spPr>
            <a:xfrm>
              <a:off x="4466398" y="376424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</p:grpSp>
      <p:cxnSp>
        <p:nvCxnSpPr>
          <p:cNvPr id="778" name="Gewinkelte Verbindung 73">
            <a:extLst>
              <a:ext uri="{FF2B5EF4-FFF2-40B4-BE49-F238E27FC236}">
                <a16:creationId xmlns:a16="http://schemas.microsoft.com/office/drawing/2014/main" id="{F8650A8F-D9DC-F43F-8B53-8E19FA4771D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036443" y="2470037"/>
            <a:ext cx="746588" cy="5952"/>
          </a:xfrm>
          <a:prstGeom prst="bentConnector3">
            <a:avLst>
              <a:gd name="adj1" fmla="val -12514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866" name="Gruppieren 865">
            <a:extLst>
              <a:ext uri="{FF2B5EF4-FFF2-40B4-BE49-F238E27FC236}">
                <a16:creationId xmlns:a16="http://schemas.microsoft.com/office/drawing/2014/main" id="{51C52A8D-6B5C-BA21-C796-FC4A097F19EE}"/>
              </a:ext>
            </a:extLst>
          </p:cNvPr>
          <p:cNvGrpSpPr/>
          <p:nvPr/>
        </p:nvGrpSpPr>
        <p:grpSpPr>
          <a:xfrm>
            <a:off x="1673755" y="2303432"/>
            <a:ext cx="396501" cy="268915"/>
            <a:chOff x="159279" y="2756293"/>
            <a:chExt cx="396501" cy="268915"/>
          </a:xfrm>
        </p:grpSpPr>
        <p:grpSp>
          <p:nvGrpSpPr>
            <p:cNvPr id="779" name="Gruppieren 10">
              <a:extLst>
                <a:ext uri="{FF2B5EF4-FFF2-40B4-BE49-F238E27FC236}">
                  <a16:creationId xmlns:a16="http://schemas.microsoft.com/office/drawing/2014/main" id="{C53EDCB5-CA17-82CB-DC77-ADB02EB087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9279" y="2756293"/>
              <a:ext cx="396501" cy="268915"/>
              <a:chOff x="557213" y="4084415"/>
              <a:chExt cx="1013832" cy="576262"/>
            </a:xfrm>
          </p:grpSpPr>
          <p:sp>
            <p:nvSpPr>
              <p:cNvPr id="780" name="Rectangle 5">
                <a:extLst>
                  <a:ext uri="{FF2B5EF4-FFF2-40B4-BE49-F238E27FC236}">
                    <a16:creationId xmlns:a16="http://schemas.microsoft.com/office/drawing/2014/main" id="{CAECECE9-2C1F-2B1A-A717-A2B56E9D65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9475" y="4084415"/>
                <a:ext cx="574674" cy="57626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54000" tIns="36000" rIns="36000" bIns="36000" anchor="ctr"/>
              <a:lstStyle/>
              <a:p>
                <a:pPr>
                  <a:defRPr/>
                </a:pPr>
                <a:endParaRPr lang="en-US" sz="800" dirty="0"/>
              </a:p>
              <a:p>
                <a:pPr>
                  <a:defRPr/>
                </a:pPr>
                <a:endParaRPr lang="en-US" sz="800" dirty="0"/>
              </a:p>
            </p:txBody>
          </p:sp>
          <p:sp>
            <p:nvSpPr>
              <p:cNvPr id="781" name="Rectangle 48">
                <a:extLst>
                  <a:ext uri="{FF2B5EF4-FFF2-40B4-BE49-F238E27FC236}">
                    <a16:creationId xmlns:a16="http://schemas.microsoft.com/office/drawing/2014/main" id="{F87F8B41-3599-B149-7295-A42D90BD01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4144" y="4185438"/>
                <a:ext cx="116901" cy="10253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782" name="Rectangle 5">
                <a:extLst>
                  <a:ext uri="{FF2B5EF4-FFF2-40B4-BE49-F238E27FC236}">
                    <a16:creationId xmlns:a16="http://schemas.microsoft.com/office/drawing/2014/main" id="{BAC67DF4-C3EC-231D-0E59-229D0CCE5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213" y="4170140"/>
                <a:ext cx="323850" cy="411161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</p:grpSp>
        <p:sp>
          <p:nvSpPr>
            <p:cNvPr id="783" name="Rectangle 48">
              <a:extLst>
                <a:ext uri="{FF2B5EF4-FFF2-40B4-BE49-F238E27FC236}">
                  <a16:creationId xmlns:a16="http://schemas.microsoft.com/office/drawing/2014/main" id="{6A18DC30-9FA5-B186-C985-568733112D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045" y="2896297"/>
              <a:ext cx="45719" cy="47847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786" name="Gruppieren 785">
            <a:extLst>
              <a:ext uri="{FF2B5EF4-FFF2-40B4-BE49-F238E27FC236}">
                <a16:creationId xmlns:a16="http://schemas.microsoft.com/office/drawing/2014/main" id="{0BF40E8A-618B-AE49-7EBF-413037FF3C63}"/>
              </a:ext>
            </a:extLst>
          </p:cNvPr>
          <p:cNvGrpSpPr/>
          <p:nvPr/>
        </p:nvGrpSpPr>
        <p:grpSpPr>
          <a:xfrm>
            <a:off x="2689112" y="3077576"/>
            <a:ext cx="1512883" cy="1008061"/>
            <a:chOff x="4366942" y="2986368"/>
            <a:chExt cx="1512883" cy="1008061"/>
          </a:xfrm>
        </p:grpSpPr>
        <p:grpSp>
          <p:nvGrpSpPr>
            <p:cNvPr id="787" name="Gruppieren 10">
              <a:extLst>
                <a:ext uri="{FF2B5EF4-FFF2-40B4-BE49-F238E27FC236}">
                  <a16:creationId xmlns:a16="http://schemas.microsoft.com/office/drawing/2014/main" id="{CAAAE859-A077-034E-6D00-60EF374911F9}"/>
                </a:ext>
              </a:extLst>
            </p:cNvPr>
            <p:cNvGrpSpPr/>
            <p:nvPr/>
          </p:nvGrpSpPr>
          <p:grpSpPr>
            <a:xfrm>
              <a:off x="4366942" y="2986368"/>
              <a:ext cx="1512883" cy="1008061"/>
              <a:chOff x="4009808" y="5013225"/>
              <a:chExt cx="1512883" cy="1008061"/>
            </a:xfrm>
          </p:grpSpPr>
          <p:sp>
            <p:nvSpPr>
              <p:cNvPr id="794" name="Rectangle 64">
                <a:extLst>
                  <a:ext uri="{FF2B5EF4-FFF2-40B4-BE49-F238E27FC236}">
                    <a16:creationId xmlns:a16="http://schemas.microsoft.com/office/drawing/2014/main" id="{E570DFF8-C315-013C-808A-133D40456375}"/>
                  </a:ext>
                </a:extLst>
              </p:cNvPr>
              <p:cNvSpPr/>
              <p:nvPr/>
            </p:nvSpPr>
            <p:spPr>
              <a:xfrm>
                <a:off x="4225707" y="5086249"/>
                <a:ext cx="1296984" cy="863595"/>
              </a:xfrm>
              <a:prstGeom prst="rect">
                <a:avLst/>
              </a:prstGeom>
              <a:gradFill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95" name="Rectangle 65">
                <a:extLst>
                  <a:ext uri="{FF2B5EF4-FFF2-40B4-BE49-F238E27FC236}">
                    <a16:creationId xmlns:a16="http://schemas.microsoft.com/office/drawing/2014/main" id="{DF95BA8D-ED78-EBAC-2DB8-5618681706FF}"/>
                  </a:ext>
                </a:extLst>
              </p:cNvPr>
              <p:cNvSpPr/>
              <p:nvPr/>
            </p:nvSpPr>
            <p:spPr>
              <a:xfrm>
                <a:off x="4441606" y="5949854"/>
                <a:ext cx="73023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96" name="Rectangle 66">
                <a:extLst>
                  <a:ext uri="{FF2B5EF4-FFF2-40B4-BE49-F238E27FC236}">
                    <a16:creationId xmlns:a16="http://schemas.microsoft.com/office/drawing/2014/main" id="{A487197B-63C3-A1B4-BE44-F624FC363419}"/>
                  </a:ext>
                </a:extLst>
              </p:cNvPr>
              <p:cNvSpPr/>
              <p:nvPr/>
            </p:nvSpPr>
            <p:spPr>
              <a:xfrm>
                <a:off x="4586072" y="5949854"/>
                <a:ext cx="360365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97" name="Rectangle 69">
                <a:extLst>
                  <a:ext uri="{FF2B5EF4-FFF2-40B4-BE49-F238E27FC236}">
                    <a16:creationId xmlns:a16="http://schemas.microsoft.com/office/drawing/2014/main" id="{CD4DAE1E-1A17-9DD6-02B8-4AE98092369F}"/>
                  </a:ext>
                </a:extLst>
              </p:cNvPr>
              <p:cNvSpPr/>
              <p:nvPr/>
            </p:nvSpPr>
            <p:spPr>
              <a:xfrm>
                <a:off x="4009808" y="5013225"/>
                <a:ext cx="144466" cy="3651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98" name="Rectangle 72">
                <a:extLst>
                  <a:ext uri="{FF2B5EF4-FFF2-40B4-BE49-F238E27FC236}">
                    <a16:creationId xmlns:a16="http://schemas.microsoft.com/office/drawing/2014/main" id="{965266B4-B67F-DB65-6450-3D9C1319B906}"/>
                  </a:ext>
                </a:extLst>
              </p:cNvPr>
              <p:cNvSpPr/>
              <p:nvPr/>
            </p:nvSpPr>
            <p:spPr>
              <a:xfrm>
                <a:off x="4370173" y="5048155"/>
                <a:ext cx="360365" cy="71432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99" name="Line 75">
                <a:extLst>
                  <a:ext uri="{FF2B5EF4-FFF2-40B4-BE49-F238E27FC236}">
                    <a16:creationId xmlns:a16="http://schemas.microsoft.com/office/drawing/2014/main" id="{320CCEBB-F1EA-9D45-3896-189F219EA8AE}"/>
                  </a:ext>
                </a:extLst>
              </p:cNvPr>
              <p:cNvSpPr/>
              <p:nvPr/>
            </p:nvSpPr>
            <p:spPr>
              <a:xfrm flipV="1">
                <a:off x="461941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00" name="Line 76">
                <a:extLst>
                  <a:ext uri="{FF2B5EF4-FFF2-40B4-BE49-F238E27FC236}">
                    <a16:creationId xmlns:a16="http://schemas.microsoft.com/office/drawing/2014/main" id="{A23E7733-2549-D149-D52A-4122645B5EC8}"/>
                  </a:ext>
                </a:extLst>
              </p:cNvPr>
              <p:cNvSpPr/>
              <p:nvPr/>
            </p:nvSpPr>
            <p:spPr>
              <a:xfrm flipV="1">
                <a:off x="466068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01" name="Line 77">
                <a:extLst>
                  <a:ext uri="{FF2B5EF4-FFF2-40B4-BE49-F238E27FC236}">
                    <a16:creationId xmlns:a16="http://schemas.microsoft.com/office/drawing/2014/main" id="{B80728A0-22A0-21E1-929E-732BC86946EF}"/>
                  </a:ext>
                </a:extLst>
              </p:cNvPr>
              <p:cNvSpPr/>
              <p:nvPr/>
            </p:nvSpPr>
            <p:spPr>
              <a:xfrm flipV="1">
                <a:off x="470354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02" name="Line 78">
                <a:extLst>
                  <a:ext uri="{FF2B5EF4-FFF2-40B4-BE49-F238E27FC236}">
                    <a16:creationId xmlns:a16="http://schemas.microsoft.com/office/drawing/2014/main" id="{3C653C8C-3118-A2DD-2D7A-9E664556FEC9}"/>
                  </a:ext>
                </a:extLst>
              </p:cNvPr>
              <p:cNvSpPr/>
              <p:nvPr/>
            </p:nvSpPr>
            <p:spPr>
              <a:xfrm flipV="1">
                <a:off x="474482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03" name="Line 79">
                <a:extLst>
                  <a:ext uri="{FF2B5EF4-FFF2-40B4-BE49-F238E27FC236}">
                    <a16:creationId xmlns:a16="http://schemas.microsoft.com/office/drawing/2014/main" id="{6606AC11-0191-A731-7498-34F92367BA38}"/>
                  </a:ext>
                </a:extLst>
              </p:cNvPr>
              <p:cNvSpPr/>
              <p:nvPr/>
            </p:nvSpPr>
            <p:spPr>
              <a:xfrm flipV="1">
                <a:off x="4781333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04" name="Line 80">
                <a:extLst>
                  <a:ext uri="{FF2B5EF4-FFF2-40B4-BE49-F238E27FC236}">
                    <a16:creationId xmlns:a16="http://schemas.microsoft.com/office/drawing/2014/main" id="{857B5260-50B7-A562-139D-5271BE696E76}"/>
                  </a:ext>
                </a:extLst>
              </p:cNvPr>
              <p:cNvSpPr/>
              <p:nvPr/>
            </p:nvSpPr>
            <p:spPr>
              <a:xfrm flipV="1">
                <a:off x="4789270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05" name="Line 81">
                <a:extLst>
                  <a:ext uri="{FF2B5EF4-FFF2-40B4-BE49-F238E27FC236}">
                    <a16:creationId xmlns:a16="http://schemas.microsoft.com/office/drawing/2014/main" id="{4955A5F0-0D3F-BBBA-C623-0A7BA0CADD2A}"/>
                  </a:ext>
                </a:extLst>
              </p:cNvPr>
              <p:cNvSpPr/>
              <p:nvPr/>
            </p:nvSpPr>
            <p:spPr>
              <a:xfrm flipV="1">
                <a:off x="4830546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06" name="Line 82">
                <a:extLst>
                  <a:ext uri="{FF2B5EF4-FFF2-40B4-BE49-F238E27FC236}">
                    <a16:creationId xmlns:a16="http://schemas.microsoft.com/office/drawing/2014/main" id="{5F678A50-7284-BE91-69A7-8904CBF58B37}"/>
                  </a:ext>
                </a:extLst>
              </p:cNvPr>
              <p:cNvSpPr/>
              <p:nvPr/>
            </p:nvSpPr>
            <p:spPr>
              <a:xfrm flipV="1">
                <a:off x="487341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07" name="Line 83">
                <a:extLst>
                  <a:ext uri="{FF2B5EF4-FFF2-40B4-BE49-F238E27FC236}">
                    <a16:creationId xmlns:a16="http://schemas.microsoft.com/office/drawing/2014/main" id="{8A31CA51-7536-F419-6BE3-83CBE4C3199C}"/>
                  </a:ext>
                </a:extLst>
              </p:cNvPr>
              <p:cNvSpPr/>
              <p:nvPr/>
            </p:nvSpPr>
            <p:spPr>
              <a:xfrm flipV="1">
                <a:off x="491468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08" name="Line 84">
                <a:extLst>
                  <a:ext uri="{FF2B5EF4-FFF2-40B4-BE49-F238E27FC236}">
                    <a16:creationId xmlns:a16="http://schemas.microsoft.com/office/drawing/2014/main" id="{CE1D8087-2961-2277-B1DC-D886C5BD47C1}"/>
                  </a:ext>
                </a:extLst>
              </p:cNvPr>
              <p:cNvSpPr/>
              <p:nvPr/>
            </p:nvSpPr>
            <p:spPr>
              <a:xfrm flipV="1">
                <a:off x="495120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09" name="Line 85">
                <a:extLst>
                  <a:ext uri="{FF2B5EF4-FFF2-40B4-BE49-F238E27FC236}">
                    <a16:creationId xmlns:a16="http://schemas.microsoft.com/office/drawing/2014/main" id="{2DA0689D-4C96-AEF9-C0CC-9CE9D9B2E41F}"/>
                  </a:ext>
                </a:extLst>
              </p:cNvPr>
              <p:cNvSpPr/>
              <p:nvPr/>
            </p:nvSpPr>
            <p:spPr>
              <a:xfrm rot="5399996" flipV="1">
                <a:off x="4994055" y="555932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10" name="Line 86">
                <a:extLst>
                  <a:ext uri="{FF2B5EF4-FFF2-40B4-BE49-F238E27FC236}">
                    <a16:creationId xmlns:a16="http://schemas.microsoft.com/office/drawing/2014/main" id="{2CEE50A7-6793-3F8D-7464-03661928B77A}"/>
                  </a:ext>
                </a:extLst>
              </p:cNvPr>
              <p:cNvSpPr/>
              <p:nvPr/>
            </p:nvSpPr>
            <p:spPr>
              <a:xfrm rot="5399996" flipV="1">
                <a:off x="4994055" y="560060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11" name="Line 87">
                <a:extLst>
                  <a:ext uri="{FF2B5EF4-FFF2-40B4-BE49-F238E27FC236}">
                    <a16:creationId xmlns:a16="http://schemas.microsoft.com/office/drawing/2014/main" id="{939BC3DD-7624-132B-AFC6-11C25BA6139C}"/>
                  </a:ext>
                </a:extLst>
              </p:cNvPr>
              <p:cNvSpPr/>
              <p:nvPr/>
            </p:nvSpPr>
            <p:spPr>
              <a:xfrm rot="5399996" flipV="1">
                <a:off x="4994055" y="5643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12" name="Line 88">
                <a:extLst>
                  <a:ext uri="{FF2B5EF4-FFF2-40B4-BE49-F238E27FC236}">
                    <a16:creationId xmlns:a16="http://schemas.microsoft.com/office/drawing/2014/main" id="{29E28687-B7E5-8079-377C-3E46F533C3DB}"/>
                  </a:ext>
                </a:extLst>
              </p:cNvPr>
              <p:cNvSpPr/>
              <p:nvPr/>
            </p:nvSpPr>
            <p:spPr>
              <a:xfrm rot="5399996" flipV="1">
                <a:off x="4994055" y="568473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13" name="Line 89">
                <a:extLst>
                  <a:ext uri="{FF2B5EF4-FFF2-40B4-BE49-F238E27FC236}">
                    <a16:creationId xmlns:a16="http://schemas.microsoft.com/office/drawing/2014/main" id="{7B4D38BB-35FD-8D72-45C3-3C287D50100A}"/>
                  </a:ext>
                </a:extLst>
              </p:cNvPr>
              <p:cNvSpPr/>
              <p:nvPr/>
            </p:nvSpPr>
            <p:spPr>
              <a:xfrm rot="5399996" flipV="1">
                <a:off x="4994055" y="572125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14" name="Line 90">
                <a:extLst>
                  <a:ext uri="{FF2B5EF4-FFF2-40B4-BE49-F238E27FC236}">
                    <a16:creationId xmlns:a16="http://schemas.microsoft.com/office/drawing/2014/main" id="{A38F9142-CC36-C494-C80B-B6BF737ECE86}"/>
                  </a:ext>
                </a:extLst>
              </p:cNvPr>
              <p:cNvSpPr/>
              <p:nvPr/>
            </p:nvSpPr>
            <p:spPr>
              <a:xfrm rot="5399996" flipV="1">
                <a:off x="449557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15" name="Line 91">
                <a:extLst>
                  <a:ext uri="{FF2B5EF4-FFF2-40B4-BE49-F238E27FC236}">
                    <a16:creationId xmlns:a16="http://schemas.microsoft.com/office/drawing/2014/main" id="{0C31399B-DC31-05C0-E8E7-1AB9F9DCA1FA}"/>
                  </a:ext>
                </a:extLst>
              </p:cNvPr>
              <p:cNvSpPr/>
              <p:nvPr/>
            </p:nvSpPr>
            <p:spPr>
              <a:xfrm rot="5399996" flipV="1">
                <a:off x="449557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16" name="Line 92">
                <a:extLst>
                  <a:ext uri="{FF2B5EF4-FFF2-40B4-BE49-F238E27FC236}">
                    <a16:creationId xmlns:a16="http://schemas.microsoft.com/office/drawing/2014/main" id="{B58A2EF5-27E6-372D-F7B5-7072678F773C}"/>
                  </a:ext>
                </a:extLst>
              </p:cNvPr>
              <p:cNvSpPr/>
              <p:nvPr/>
            </p:nvSpPr>
            <p:spPr>
              <a:xfrm rot="5399996" flipV="1">
                <a:off x="4495579" y="54783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17" name="Line 93">
                <a:extLst>
                  <a:ext uri="{FF2B5EF4-FFF2-40B4-BE49-F238E27FC236}">
                    <a16:creationId xmlns:a16="http://schemas.microsoft.com/office/drawing/2014/main" id="{078248C8-6B13-4C1D-4AED-DC73466D03CC}"/>
                  </a:ext>
                </a:extLst>
              </p:cNvPr>
              <p:cNvSpPr/>
              <p:nvPr/>
            </p:nvSpPr>
            <p:spPr>
              <a:xfrm rot="5399996" flipV="1">
                <a:off x="4495579" y="55196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18" name="Line 94">
                <a:extLst>
                  <a:ext uri="{FF2B5EF4-FFF2-40B4-BE49-F238E27FC236}">
                    <a16:creationId xmlns:a16="http://schemas.microsoft.com/office/drawing/2014/main" id="{AA19CE02-F6F5-DFD3-B5A1-ED9322B5E600}"/>
                  </a:ext>
                </a:extLst>
              </p:cNvPr>
              <p:cNvSpPr/>
              <p:nvPr/>
            </p:nvSpPr>
            <p:spPr>
              <a:xfrm rot="5399996" flipV="1">
                <a:off x="4495579" y="555615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19" name="Text Box 95">
                <a:extLst>
                  <a:ext uri="{FF2B5EF4-FFF2-40B4-BE49-F238E27FC236}">
                    <a16:creationId xmlns:a16="http://schemas.microsoft.com/office/drawing/2014/main" id="{9D8DA74C-026D-2CFA-4597-6B2D234C819B}"/>
                  </a:ext>
                </a:extLst>
              </p:cNvPr>
              <p:cNvSpPr txBox="1"/>
              <p:nvPr/>
            </p:nvSpPr>
            <p:spPr>
              <a:xfrm>
                <a:off x="4513048" y="5302148"/>
                <a:ext cx="463545" cy="466728"/>
              </a:xfrm>
              <a:prstGeom prst="rect">
                <a:avLst/>
              </a:prstGeom>
              <a:gradFill>
                <a:gsLst>
                  <a:gs pos="0">
                    <a:srgbClr val="17375E"/>
                  </a:gs>
                  <a:gs pos="100000">
                    <a:srgbClr val="8EB4E3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>
                  <a:spcBef>
                    <a:spcPts val="400"/>
                  </a:spcBef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1">
                    <a:solidFill>
                      <a:srgbClr val="FFFFFF"/>
                    </a:solidFill>
                    <a:latin typeface="Calibri"/>
                  </a:rPr>
                  <a:t>FPGA</a:t>
                </a:r>
              </a:p>
            </p:txBody>
          </p:sp>
          <p:sp>
            <p:nvSpPr>
              <p:cNvPr id="820" name="Line 96">
                <a:extLst>
                  <a:ext uri="{FF2B5EF4-FFF2-40B4-BE49-F238E27FC236}">
                    <a16:creationId xmlns:a16="http://schemas.microsoft.com/office/drawing/2014/main" id="{CE942A6D-AE97-36C1-AD95-848B5F7A7023}"/>
                  </a:ext>
                </a:extLst>
              </p:cNvPr>
              <p:cNvSpPr/>
              <p:nvPr/>
            </p:nvSpPr>
            <p:spPr>
              <a:xfrm rot="5399996" flipV="1">
                <a:off x="4995646" y="54767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21" name="Line 97">
                <a:extLst>
                  <a:ext uri="{FF2B5EF4-FFF2-40B4-BE49-F238E27FC236}">
                    <a16:creationId xmlns:a16="http://schemas.microsoft.com/office/drawing/2014/main" id="{AE67A284-975A-5C42-D837-65C29D7ECD3A}"/>
                  </a:ext>
                </a:extLst>
              </p:cNvPr>
              <p:cNvSpPr/>
              <p:nvPr/>
            </p:nvSpPr>
            <p:spPr>
              <a:xfrm rot="5399996" flipV="1">
                <a:off x="4995646" y="551805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22" name="Line 98">
                <a:extLst>
                  <a:ext uri="{FF2B5EF4-FFF2-40B4-BE49-F238E27FC236}">
                    <a16:creationId xmlns:a16="http://schemas.microsoft.com/office/drawing/2014/main" id="{9B4FCFBF-C82A-43E2-ADF3-2E1F362BDA46}"/>
                  </a:ext>
                </a:extLst>
              </p:cNvPr>
              <p:cNvSpPr/>
              <p:nvPr/>
            </p:nvSpPr>
            <p:spPr>
              <a:xfrm rot="5399996" flipV="1">
                <a:off x="4493997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23" name="Line 99">
                <a:extLst>
                  <a:ext uri="{FF2B5EF4-FFF2-40B4-BE49-F238E27FC236}">
                    <a16:creationId xmlns:a16="http://schemas.microsoft.com/office/drawing/2014/main" id="{639F5A8F-8BE2-6282-CB17-CE58282FF7D7}"/>
                  </a:ext>
                </a:extLst>
              </p:cNvPr>
              <p:cNvSpPr/>
              <p:nvPr/>
            </p:nvSpPr>
            <p:spPr>
              <a:xfrm rot="5399996" flipV="1">
                <a:off x="4493997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24" name="Line 100">
                <a:extLst>
                  <a:ext uri="{FF2B5EF4-FFF2-40B4-BE49-F238E27FC236}">
                    <a16:creationId xmlns:a16="http://schemas.microsoft.com/office/drawing/2014/main" id="{2A1E56A8-C140-1A7B-9399-B3F1BBA13428}"/>
                  </a:ext>
                </a:extLst>
              </p:cNvPr>
              <p:cNvSpPr/>
              <p:nvPr/>
            </p:nvSpPr>
            <p:spPr>
              <a:xfrm flipV="1">
                <a:off x="4540032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25" name="Line 101">
                <a:extLst>
                  <a:ext uri="{FF2B5EF4-FFF2-40B4-BE49-F238E27FC236}">
                    <a16:creationId xmlns:a16="http://schemas.microsoft.com/office/drawing/2014/main" id="{E3181114-9FBA-5E7C-5458-49038903DDE5}"/>
                  </a:ext>
                </a:extLst>
              </p:cNvPr>
              <p:cNvSpPr/>
              <p:nvPr/>
            </p:nvSpPr>
            <p:spPr>
              <a:xfrm flipV="1">
                <a:off x="4581308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26" name="Line 102">
                <a:extLst>
                  <a:ext uri="{FF2B5EF4-FFF2-40B4-BE49-F238E27FC236}">
                    <a16:creationId xmlns:a16="http://schemas.microsoft.com/office/drawing/2014/main" id="{AA7FC3C5-1DE4-A540-8A1F-9547173B7C24}"/>
                  </a:ext>
                </a:extLst>
              </p:cNvPr>
              <p:cNvSpPr/>
              <p:nvPr/>
            </p:nvSpPr>
            <p:spPr>
              <a:xfrm flipV="1">
                <a:off x="4706718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27" name="Line 103">
                <a:extLst>
                  <a:ext uri="{FF2B5EF4-FFF2-40B4-BE49-F238E27FC236}">
                    <a16:creationId xmlns:a16="http://schemas.microsoft.com/office/drawing/2014/main" id="{AA276E4D-7825-D8B8-60B2-AEEE2F96A88F}"/>
                  </a:ext>
                </a:extLst>
              </p:cNvPr>
              <p:cNvSpPr/>
              <p:nvPr/>
            </p:nvSpPr>
            <p:spPr>
              <a:xfrm flipV="1">
                <a:off x="4747994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28" name="Line 105">
                <a:extLst>
                  <a:ext uri="{FF2B5EF4-FFF2-40B4-BE49-F238E27FC236}">
                    <a16:creationId xmlns:a16="http://schemas.microsoft.com/office/drawing/2014/main" id="{E80F75CD-D081-89F5-82D8-FFEAA03EEE04}"/>
                  </a:ext>
                </a:extLst>
              </p:cNvPr>
              <p:cNvSpPr/>
              <p:nvPr/>
            </p:nvSpPr>
            <p:spPr>
              <a:xfrm rot="5399996" flipV="1">
                <a:off x="499881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29" name="Line 106">
                <a:extLst>
                  <a:ext uri="{FF2B5EF4-FFF2-40B4-BE49-F238E27FC236}">
                    <a16:creationId xmlns:a16="http://schemas.microsoft.com/office/drawing/2014/main" id="{507CE1A3-88E0-9CC4-A7BC-904B1C9E1815}"/>
                  </a:ext>
                </a:extLst>
              </p:cNvPr>
              <p:cNvSpPr/>
              <p:nvPr/>
            </p:nvSpPr>
            <p:spPr>
              <a:xfrm rot="5399996" flipV="1">
                <a:off x="499881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30" name="Line 107">
                <a:extLst>
                  <a:ext uri="{FF2B5EF4-FFF2-40B4-BE49-F238E27FC236}">
                    <a16:creationId xmlns:a16="http://schemas.microsoft.com/office/drawing/2014/main" id="{3959D593-4F2B-0405-C53D-734099933ABF}"/>
                  </a:ext>
                </a:extLst>
              </p:cNvPr>
              <p:cNvSpPr/>
              <p:nvPr/>
            </p:nvSpPr>
            <p:spPr>
              <a:xfrm rot="5399996" flipV="1">
                <a:off x="5000410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31" name="Line 108">
                <a:extLst>
                  <a:ext uri="{FF2B5EF4-FFF2-40B4-BE49-F238E27FC236}">
                    <a16:creationId xmlns:a16="http://schemas.microsoft.com/office/drawing/2014/main" id="{6D9AE8A2-AF38-D173-E776-ACE1F75E3678}"/>
                  </a:ext>
                </a:extLst>
              </p:cNvPr>
              <p:cNvSpPr/>
              <p:nvPr/>
            </p:nvSpPr>
            <p:spPr>
              <a:xfrm rot="5399996" flipV="1">
                <a:off x="5000410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32" name="Line 109">
                <a:extLst>
                  <a:ext uri="{FF2B5EF4-FFF2-40B4-BE49-F238E27FC236}">
                    <a16:creationId xmlns:a16="http://schemas.microsoft.com/office/drawing/2014/main" id="{49499655-F97E-4540-BBBE-5D4DB4729584}"/>
                  </a:ext>
                </a:extLst>
              </p:cNvPr>
              <p:cNvSpPr/>
              <p:nvPr/>
            </p:nvSpPr>
            <p:spPr>
              <a:xfrm rot="5399996" flipV="1">
                <a:off x="4493997" y="567680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33" name="Line 110">
                <a:extLst>
                  <a:ext uri="{FF2B5EF4-FFF2-40B4-BE49-F238E27FC236}">
                    <a16:creationId xmlns:a16="http://schemas.microsoft.com/office/drawing/2014/main" id="{5AE79A7B-B92A-8D58-69E8-EAC94F168F38}"/>
                  </a:ext>
                </a:extLst>
              </p:cNvPr>
              <p:cNvSpPr/>
              <p:nvPr/>
            </p:nvSpPr>
            <p:spPr>
              <a:xfrm rot="5399996" flipV="1">
                <a:off x="4493997" y="571807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34" name="Line 111">
                <a:extLst>
                  <a:ext uri="{FF2B5EF4-FFF2-40B4-BE49-F238E27FC236}">
                    <a16:creationId xmlns:a16="http://schemas.microsoft.com/office/drawing/2014/main" id="{0C7B17F6-648F-555C-FDB7-953F83215D2A}"/>
                  </a:ext>
                </a:extLst>
              </p:cNvPr>
              <p:cNvSpPr/>
              <p:nvPr/>
            </p:nvSpPr>
            <p:spPr>
              <a:xfrm rot="5399996" flipV="1">
                <a:off x="4495579" y="559424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35" name="Line 112">
                <a:extLst>
                  <a:ext uri="{FF2B5EF4-FFF2-40B4-BE49-F238E27FC236}">
                    <a16:creationId xmlns:a16="http://schemas.microsoft.com/office/drawing/2014/main" id="{D2EDF52B-9985-4EFE-E258-3C7D554598E8}"/>
                  </a:ext>
                </a:extLst>
              </p:cNvPr>
              <p:cNvSpPr/>
              <p:nvPr/>
            </p:nvSpPr>
            <p:spPr>
              <a:xfrm rot="5399996" flipV="1">
                <a:off x="4495579" y="563552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36" name="Line 113">
                <a:extLst>
                  <a:ext uri="{FF2B5EF4-FFF2-40B4-BE49-F238E27FC236}">
                    <a16:creationId xmlns:a16="http://schemas.microsoft.com/office/drawing/2014/main" id="{30CC7F3E-EA63-987F-5EEB-F7E2853A3E5F}"/>
                  </a:ext>
                </a:extLst>
              </p:cNvPr>
              <p:cNvSpPr/>
              <p:nvPr/>
            </p:nvSpPr>
            <p:spPr>
              <a:xfrm flipV="1">
                <a:off x="4624175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37" name="Line 114">
                <a:extLst>
                  <a:ext uri="{FF2B5EF4-FFF2-40B4-BE49-F238E27FC236}">
                    <a16:creationId xmlns:a16="http://schemas.microsoft.com/office/drawing/2014/main" id="{C551A1AA-101A-505E-1F44-B3B2A252C63E}"/>
                  </a:ext>
                </a:extLst>
              </p:cNvPr>
              <p:cNvSpPr/>
              <p:nvPr/>
            </p:nvSpPr>
            <p:spPr>
              <a:xfrm flipV="1">
                <a:off x="466545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38" name="Line 115">
                <a:extLst>
                  <a:ext uri="{FF2B5EF4-FFF2-40B4-BE49-F238E27FC236}">
                    <a16:creationId xmlns:a16="http://schemas.microsoft.com/office/drawing/2014/main" id="{50477AA7-56DD-47D4-41D0-A6C780CDEC6C}"/>
                  </a:ext>
                </a:extLst>
              </p:cNvPr>
              <p:cNvSpPr/>
              <p:nvPr/>
            </p:nvSpPr>
            <p:spPr>
              <a:xfrm flipV="1">
                <a:off x="454162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39" name="Line 116">
                <a:extLst>
                  <a:ext uri="{FF2B5EF4-FFF2-40B4-BE49-F238E27FC236}">
                    <a16:creationId xmlns:a16="http://schemas.microsoft.com/office/drawing/2014/main" id="{DFCDEF9C-618D-4380-614A-DB5D1E90C69E}"/>
                  </a:ext>
                </a:extLst>
              </p:cNvPr>
              <p:cNvSpPr/>
              <p:nvPr/>
            </p:nvSpPr>
            <p:spPr>
              <a:xfrm flipV="1">
                <a:off x="458289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40" name="Line 117">
                <a:extLst>
                  <a:ext uri="{FF2B5EF4-FFF2-40B4-BE49-F238E27FC236}">
                    <a16:creationId xmlns:a16="http://schemas.microsoft.com/office/drawing/2014/main" id="{F9C12C0D-60E7-D370-7D18-4A9CC5246666}"/>
                  </a:ext>
                </a:extLst>
              </p:cNvPr>
              <p:cNvSpPr/>
              <p:nvPr/>
            </p:nvSpPr>
            <p:spPr>
              <a:xfrm flipV="1">
                <a:off x="490516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41" name="Line 118">
                <a:extLst>
                  <a:ext uri="{FF2B5EF4-FFF2-40B4-BE49-F238E27FC236}">
                    <a16:creationId xmlns:a16="http://schemas.microsoft.com/office/drawing/2014/main" id="{624407CA-9C32-971E-A2ED-7E74FDDC060C}"/>
                  </a:ext>
                </a:extLst>
              </p:cNvPr>
              <p:cNvSpPr/>
              <p:nvPr/>
            </p:nvSpPr>
            <p:spPr>
              <a:xfrm flipV="1">
                <a:off x="494643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42" name="Line 119">
                <a:extLst>
                  <a:ext uri="{FF2B5EF4-FFF2-40B4-BE49-F238E27FC236}">
                    <a16:creationId xmlns:a16="http://schemas.microsoft.com/office/drawing/2014/main" id="{9D166788-0E33-7E32-8672-EC239BAFD8A5}"/>
                  </a:ext>
                </a:extLst>
              </p:cNvPr>
              <p:cNvSpPr/>
              <p:nvPr/>
            </p:nvSpPr>
            <p:spPr>
              <a:xfrm flipV="1">
                <a:off x="4822609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43" name="Line 120">
                <a:extLst>
                  <a:ext uri="{FF2B5EF4-FFF2-40B4-BE49-F238E27FC236}">
                    <a16:creationId xmlns:a16="http://schemas.microsoft.com/office/drawing/2014/main" id="{6C484E00-CADE-F053-9103-71FDA7A08C1C}"/>
                  </a:ext>
                </a:extLst>
              </p:cNvPr>
              <p:cNvSpPr/>
              <p:nvPr/>
            </p:nvSpPr>
            <p:spPr>
              <a:xfrm flipV="1">
                <a:off x="486388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44" name="Rectangle 70">
                <a:extLst>
                  <a:ext uri="{FF2B5EF4-FFF2-40B4-BE49-F238E27FC236}">
                    <a16:creationId xmlns:a16="http://schemas.microsoft.com/office/drawing/2014/main" id="{CD815C3A-C0FC-DBA2-4FA6-6EC19CC8684F}"/>
                  </a:ext>
                </a:extLst>
              </p:cNvPr>
              <p:cNvSpPr/>
              <p:nvPr/>
            </p:nvSpPr>
            <p:spPr>
              <a:xfrm>
                <a:off x="4193484" y="550852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45" name="Rectangle 70">
                <a:extLst>
                  <a:ext uri="{FF2B5EF4-FFF2-40B4-BE49-F238E27FC236}">
                    <a16:creationId xmlns:a16="http://schemas.microsoft.com/office/drawing/2014/main" id="{9282214B-0B60-0654-DECA-ED6E1FDDAEF6}"/>
                  </a:ext>
                </a:extLst>
              </p:cNvPr>
              <p:cNvSpPr/>
              <p:nvPr/>
            </p:nvSpPr>
            <p:spPr>
              <a:xfrm>
                <a:off x="4107201" y="550928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46" name="Rectangle 72">
                <a:extLst>
                  <a:ext uri="{FF2B5EF4-FFF2-40B4-BE49-F238E27FC236}">
                    <a16:creationId xmlns:a16="http://schemas.microsoft.com/office/drawing/2014/main" id="{5E496A8B-DF91-565A-9896-02DEC878FAFC}"/>
                  </a:ext>
                </a:extLst>
              </p:cNvPr>
              <p:cNvSpPr/>
              <p:nvPr/>
            </p:nvSpPr>
            <p:spPr>
              <a:xfrm>
                <a:off x="4123651" y="5116890"/>
                <a:ext cx="140890" cy="220845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47" name="Rectangle 68">
                <a:extLst>
                  <a:ext uri="{FF2B5EF4-FFF2-40B4-BE49-F238E27FC236}">
                    <a16:creationId xmlns:a16="http://schemas.microsoft.com/office/drawing/2014/main" id="{445F32BB-2DE7-D09A-03FF-30F2C8434769}"/>
                  </a:ext>
                </a:extLst>
              </p:cNvPr>
              <p:cNvSpPr/>
              <p:nvPr/>
            </p:nvSpPr>
            <p:spPr>
              <a:xfrm>
                <a:off x="4154274" y="5013225"/>
                <a:ext cx="36511" cy="100806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sp>
          <p:nvSpPr>
            <p:cNvPr id="788" name="Rectangle 70">
              <a:extLst>
                <a:ext uri="{FF2B5EF4-FFF2-40B4-BE49-F238E27FC236}">
                  <a16:creationId xmlns:a16="http://schemas.microsoft.com/office/drawing/2014/main" id="{64BFA3AF-9572-CB16-534A-6EDA8CBBA665}"/>
                </a:ext>
              </a:extLst>
            </p:cNvPr>
            <p:cNvSpPr/>
            <p:nvPr/>
          </p:nvSpPr>
          <p:spPr>
            <a:xfrm>
              <a:off x="4550608" y="357737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89" name="Rectangle 70">
              <a:extLst>
                <a:ext uri="{FF2B5EF4-FFF2-40B4-BE49-F238E27FC236}">
                  <a16:creationId xmlns:a16="http://schemas.microsoft.com/office/drawing/2014/main" id="{80FB7B00-9BA7-61A4-55F4-BF1AB9602432}"/>
                </a:ext>
              </a:extLst>
            </p:cNvPr>
            <p:cNvSpPr/>
            <p:nvPr/>
          </p:nvSpPr>
          <p:spPr>
            <a:xfrm>
              <a:off x="4464325" y="357813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90" name="Rectangle 70">
              <a:extLst>
                <a:ext uri="{FF2B5EF4-FFF2-40B4-BE49-F238E27FC236}">
                  <a16:creationId xmlns:a16="http://schemas.microsoft.com/office/drawing/2014/main" id="{C4E7E12E-EAEB-7D46-1963-7A61FDEB7828}"/>
                </a:ext>
              </a:extLst>
            </p:cNvPr>
            <p:cNvSpPr/>
            <p:nvPr/>
          </p:nvSpPr>
          <p:spPr>
            <a:xfrm>
              <a:off x="4550608" y="366958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91" name="Rectangle 70">
              <a:extLst>
                <a:ext uri="{FF2B5EF4-FFF2-40B4-BE49-F238E27FC236}">
                  <a16:creationId xmlns:a16="http://schemas.microsoft.com/office/drawing/2014/main" id="{54A33BA3-32A7-488C-84BE-27DF1A14FD92}"/>
                </a:ext>
              </a:extLst>
            </p:cNvPr>
            <p:cNvSpPr/>
            <p:nvPr/>
          </p:nvSpPr>
          <p:spPr>
            <a:xfrm>
              <a:off x="4464325" y="367034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92" name="Rectangle 70">
              <a:extLst>
                <a:ext uri="{FF2B5EF4-FFF2-40B4-BE49-F238E27FC236}">
                  <a16:creationId xmlns:a16="http://schemas.microsoft.com/office/drawing/2014/main" id="{F91CAF5C-C0AB-3C4F-4DF5-2027F53DCDDA}"/>
                </a:ext>
              </a:extLst>
            </p:cNvPr>
            <p:cNvSpPr/>
            <p:nvPr/>
          </p:nvSpPr>
          <p:spPr>
            <a:xfrm>
              <a:off x="4549602" y="376348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93" name="Rectangle 70">
              <a:extLst>
                <a:ext uri="{FF2B5EF4-FFF2-40B4-BE49-F238E27FC236}">
                  <a16:creationId xmlns:a16="http://schemas.microsoft.com/office/drawing/2014/main" id="{732FD4E0-FE70-05C4-DB94-9C731A8588DE}"/>
                </a:ext>
              </a:extLst>
            </p:cNvPr>
            <p:cNvSpPr/>
            <p:nvPr/>
          </p:nvSpPr>
          <p:spPr>
            <a:xfrm>
              <a:off x="4463319" y="376424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850" name="Gruppieren 10">
            <a:extLst>
              <a:ext uri="{FF2B5EF4-FFF2-40B4-BE49-F238E27FC236}">
                <a16:creationId xmlns:a16="http://schemas.microsoft.com/office/drawing/2014/main" id="{96E6A14D-AE1D-89B6-363E-446639548211}"/>
              </a:ext>
            </a:extLst>
          </p:cNvPr>
          <p:cNvGrpSpPr>
            <a:grpSpLocks/>
          </p:cNvGrpSpPr>
          <p:nvPr/>
        </p:nvGrpSpPr>
        <p:grpSpPr bwMode="auto">
          <a:xfrm>
            <a:off x="1674836" y="3541388"/>
            <a:ext cx="396501" cy="268915"/>
            <a:chOff x="557213" y="4104826"/>
            <a:chExt cx="1013832" cy="576262"/>
          </a:xfrm>
        </p:grpSpPr>
        <p:sp>
          <p:nvSpPr>
            <p:cNvPr id="851" name="Rectangle 5">
              <a:extLst>
                <a:ext uri="{FF2B5EF4-FFF2-40B4-BE49-F238E27FC236}">
                  <a16:creationId xmlns:a16="http://schemas.microsoft.com/office/drawing/2014/main" id="{25B564B8-4F3B-B738-1A6A-B5286671C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475" y="4104826"/>
              <a:ext cx="574674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</p:txBody>
        </p:sp>
        <p:sp>
          <p:nvSpPr>
            <p:cNvPr id="852" name="Rectangle 48">
              <a:extLst>
                <a:ext uri="{FF2B5EF4-FFF2-40B4-BE49-F238E27FC236}">
                  <a16:creationId xmlns:a16="http://schemas.microsoft.com/office/drawing/2014/main" id="{F4B276E9-3832-8D2E-D6E4-EB7FB46BE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4144" y="4180336"/>
              <a:ext cx="116901" cy="10253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853" name="Rectangle 5">
              <a:extLst>
                <a:ext uri="{FF2B5EF4-FFF2-40B4-BE49-F238E27FC236}">
                  <a16:creationId xmlns:a16="http://schemas.microsoft.com/office/drawing/2014/main" id="{3D57A124-5992-8B97-AACB-6B6272FB07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13" y="4190551"/>
              <a:ext cx="323850" cy="411161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3" name="Rectangle 70">
            <a:extLst>
              <a:ext uri="{FF2B5EF4-FFF2-40B4-BE49-F238E27FC236}">
                <a16:creationId xmlns:a16="http://schemas.microsoft.com/office/drawing/2014/main" id="{EA02AF89-B122-9729-33C7-954F807A393B}"/>
              </a:ext>
            </a:extLst>
          </p:cNvPr>
          <p:cNvSpPr/>
          <p:nvPr/>
        </p:nvSpPr>
        <p:spPr>
          <a:xfrm>
            <a:off x="2870291" y="3945324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70">
            <a:extLst>
              <a:ext uri="{FF2B5EF4-FFF2-40B4-BE49-F238E27FC236}">
                <a16:creationId xmlns:a16="http://schemas.microsoft.com/office/drawing/2014/main" id="{A7DCC92E-3CE5-53E6-93F4-BFE867C387CE}"/>
              </a:ext>
            </a:extLst>
          </p:cNvPr>
          <p:cNvSpPr/>
          <p:nvPr/>
        </p:nvSpPr>
        <p:spPr>
          <a:xfrm>
            <a:off x="2786239" y="3945360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70">
            <a:extLst>
              <a:ext uri="{FF2B5EF4-FFF2-40B4-BE49-F238E27FC236}">
                <a16:creationId xmlns:a16="http://schemas.microsoft.com/office/drawing/2014/main" id="{F6A71FDD-55ED-F3ED-0E69-254F03238D3B}"/>
              </a:ext>
            </a:extLst>
          </p:cNvPr>
          <p:cNvSpPr/>
          <p:nvPr/>
        </p:nvSpPr>
        <p:spPr>
          <a:xfrm>
            <a:off x="2865821" y="2711316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70">
            <a:extLst>
              <a:ext uri="{FF2B5EF4-FFF2-40B4-BE49-F238E27FC236}">
                <a16:creationId xmlns:a16="http://schemas.microsoft.com/office/drawing/2014/main" id="{983FCF8F-EBC6-BE52-81BE-50B64E5769BE}"/>
              </a:ext>
            </a:extLst>
          </p:cNvPr>
          <p:cNvSpPr/>
          <p:nvPr/>
        </p:nvSpPr>
        <p:spPr>
          <a:xfrm>
            <a:off x="2780060" y="2712731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70">
            <a:extLst>
              <a:ext uri="{FF2B5EF4-FFF2-40B4-BE49-F238E27FC236}">
                <a16:creationId xmlns:a16="http://schemas.microsoft.com/office/drawing/2014/main" id="{2A4DE0AC-28F7-7C20-2706-FEDEFE1F1A79}"/>
              </a:ext>
            </a:extLst>
          </p:cNvPr>
          <p:cNvSpPr/>
          <p:nvPr/>
        </p:nvSpPr>
        <p:spPr>
          <a:xfrm>
            <a:off x="2854093" y="1482322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Rectangle 70">
            <a:extLst>
              <a:ext uri="{FF2B5EF4-FFF2-40B4-BE49-F238E27FC236}">
                <a16:creationId xmlns:a16="http://schemas.microsoft.com/office/drawing/2014/main" id="{0F2730B1-EF08-B9AA-579B-6A7AB60F53BB}"/>
              </a:ext>
            </a:extLst>
          </p:cNvPr>
          <p:cNvSpPr/>
          <p:nvPr/>
        </p:nvSpPr>
        <p:spPr>
          <a:xfrm>
            <a:off x="2774937" y="1481934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Rectangle 70">
            <a:extLst>
              <a:ext uri="{FF2B5EF4-FFF2-40B4-BE49-F238E27FC236}">
                <a16:creationId xmlns:a16="http://schemas.microsoft.com/office/drawing/2014/main" id="{EE28A60E-781E-0408-EC9C-1B8CA033536A}"/>
              </a:ext>
            </a:extLst>
          </p:cNvPr>
          <p:cNvSpPr/>
          <p:nvPr/>
        </p:nvSpPr>
        <p:spPr>
          <a:xfrm>
            <a:off x="5766015" y="991482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Rectangle 70">
            <a:extLst>
              <a:ext uri="{FF2B5EF4-FFF2-40B4-BE49-F238E27FC236}">
                <a16:creationId xmlns:a16="http://schemas.microsoft.com/office/drawing/2014/main" id="{0EB00AE7-535D-9A95-5DB1-FD4180419C58}"/>
              </a:ext>
            </a:extLst>
          </p:cNvPr>
          <p:cNvSpPr/>
          <p:nvPr/>
        </p:nvSpPr>
        <p:spPr>
          <a:xfrm>
            <a:off x="5683086" y="994656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Rectangle 70">
            <a:extLst>
              <a:ext uri="{FF2B5EF4-FFF2-40B4-BE49-F238E27FC236}">
                <a16:creationId xmlns:a16="http://schemas.microsoft.com/office/drawing/2014/main" id="{81D5F5B1-9E66-FD74-2547-4DCF7CD66130}"/>
              </a:ext>
            </a:extLst>
          </p:cNvPr>
          <p:cNvSpPr/>
          <p:nvPr/>
        </p:nvSpPr>
        <p:spPr>
          <a:xfrm>
            <a:off x="2864634" y="5130220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Rectangle 70">
            <a:extLst>
              <a:ext uri="{FF2B5EF4-FFF2-40B4-BE49-F238E27FC236}">
                <a16:creationId xmlns:a16="http://schemas.microsoft.com/office/drawing/2014/main" id="{1A4094E8-89BA-F562-3A42-FDBA500F19D4}"/>
              </a:ext>
            </a:extLst>
          </p:cNvPr>
          <p:cNvSpPr/>
          <p:nvPr/>
        </p:nvSpPr>
        <p:spPr>
          <a:xfrm>
            <a:off x="2779083" y="5132213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5" name="Gewinkelte Verbindung 73">
            <a:extLst>
              <a:ext uri="{FF2B5EF4-FFF2-40B4-BE49-F238E27FC236}">
                <a16:creationId xmlns:a16="http://schemas.microsoft.com/office/drawing/2014/main" id="{64C3DC2A-5E3F-11B5-FA7D-672E6359C121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8562869" y="545194"/>
            <a:ext cx="36000" cy="900000"/>
          </a:xfrm>
          <a:prstGeom prst="bentConnector4">
            <a:avLst>
              <a:gd name="adj1" fmla="val 83307"/>
              <a:gd name="adj2" fmla="val -6111"/>
            </a:avLst>
          </a:prstGeom>
          <a:noFill/>
          <a:ln w="31750">
            <a:solidFill>
              <a:srgbClr val="00008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6" name="Gruppieren 246">
            <a:extLst>
              <a:ext uri="{FF2B5EF4-FFF2-40B4-BE49-F238E27FC236}">
                <a16:creationId xmlns:a16="http://schemas.microsoft.com/office/drawing/2014/main" id="{021E42BA-0DD5-8C99-279A-823417F1DA7D}"/>
              </a:ext>
            </a:extLst>
          </p:cNvPr>
          <p:cNvGrpSpPr/>
          <p:nvPr/>
        </p:nvGrpSpPr>
        <p:grpSpPr>
          <a:xfrm>
            <a:off x="7868246" y="169380"/>
            <a:ext cx="2579989" cy="1008061"/>
            <a:chOff x="3185536" y="2662281"/>
            <a:chExt cx="2579989" cy="1008061"/>
          </a:xfrm>
        </p:grpSpPr>
        <p:grpSp>
          <p:nvGrpSpPr>
            <p:cNvPr id="17" name="Gruppieren 247">
              <a:extLst>
                <a:ext uri="{FF2B5EF4-FFF2-40B4-BE49-F238E27FC236}">
                  <a16:creationId xmlns:a16="http://schemas.microsoft.com/office/drawing/2014/main" id="{A202549C-099B-5ACA-F73A-8265B4671E95}"/>
                </a:ext>
              </a:extLst>
            </p:cNvPr>
            <p:cNvGrpSpPr/>
            <p:nvPr/>
          </p:nvGrpSpPr>
          <p:grpSpPr>
            <a:xfrm>
              <a:off x="4252642" y="2662281"/>
              <a:ext cx="1512883" cy="1008061"/>
              <a:chOff x="4366942" y="2986368"/>
              <a:chExt cx="1512883" cy="1008061"/>
            </a:xfrm>
          </p:grpSpPr>
          <p:grpSp>
            <p:nvGrpSpPr>
              <p:cNvPr id="66" name="Gruppieren 10">
                <a:extLst>
                  <a:ext uri="{FF2B5EF4-FFF2-40B4-BE49-F238E27FC236}">
                    <a16:creationId xmlns:a16="http://schemas.microsoft.com/office/drawing/2014/main" id="{BCAE1B27-02B4-C83A-1728-2F7BE660E7A7}"/>
                  </a:ext>
                </a:extLst>
              </p:cNvPr>
              <p:cNvGrpSpPr/>
              <p:nvPr/>
            </p:nvGrpSpPr>
            <p:grpSpPr>
              <a:xfrm>
                <a:off x="4366942" y="2986368"/>
                <a:ext cx="1512883" cy="1008061"/>
                <a:chOff x="4009808" y="5013225"/>
                <a:chExt cx="1512883" cy="1008061"/>
              </a:xfrm>
            </p:grpSpPr>
            <p:sp>
              <p:nvSpPr>
                <p:cNvPr id="134" name="Rectangle 64">
                  <a:extLst>
                    <a:ext uri="{FF2B5EF4-FFF2-40B4-BE49-F238E27FC236}">
                      <a16:creationId xmlns:a16="http://schemas.microsoft.com/office/drawing/2014/main" id="{5BD1C5FB-19D1-8B1A-A40A-A0C2C6468F34}"/>
                    </a:ext>
                  </a:extLst>
                </p:cNvPr>
                <p:cNvSpPr/>
                <p:nvPr/>
              </p:nvSpPr>
              <p:spPr>
                <a:xfrm>
                  <a:off x="4225707" y="5086249"/>
                  <a:ext cx="1296984" cy="863595"/>
                </a:xfrm>
                <a:prstGeom prst="rect">
                  <a:avLst/>
                </a:prstGeom>
                <a:gradFill>
                  <a:gsLst>
                    <a:gs pos="0">
                      <a:srgbClr val="006600"/>
                    </a:gs>
                    <a:gs pos="100000">
                      <a:srgbClr val="339966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35" name="Rectangle 65">
                  <a:extLst>
                    <a:ext uri="{FF2B5EF4-FFF2-40B4-BE49-F238E27FC236}">
                      <a16:creationId xmlns:a16="http://schemas.microsoft.com/office/drawing/2014/main" id="{28C183A2-B088-5134-B638-AA2FE63AEE74}"/>
                    </a:ext>
                  </a:extLst>
                </p:cNvPr>
                <p:cNvSpPr/>
                <p:nvPr/>
              </p:nvSpPr>
              <p:spPr>
                <a:xfrm>
                  <a:off x="4441606" y="5949854"/>
                  <a:ext cx="73023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36" name="Rectangle 66">
                  <a:extLst>
                    <a:ext uri="{FF2B5EF4-FFF2-40B4-BE49-F238E27FC236}">
                      <a16:creationId xmlns:a16="http://schemas.microsoft.com/office/drawing/2014/main" id="{5326796E-6D93-FA7B-9D75-302491E60309}"/>
                    </a:ext>
                  </a:extLst>
                </p:cNvPr>
                <p:cNvSpPr/>
                <p:nvPr/>
              </p:nvSpPr>
              <p:spPr>
                <a:xfrm>
                  <a:off x="4586072" y="5949854"/>
                  <a:ext cx="360365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37" name="Rectangle 69">
                  <a:extLst>
                    <a:ext uri="{FF2B5EF4-FFF2-40B4-BE49-F238E27FC236}">
                      <a16:creationId xmlns:a16="http://schemas.microsoft.com/office/drawing/2014/main" id="{8B319466-5E25-DC13-035A-2B2E56A8F61C}"/>
                    </a:ext>
                  </a:extLst>
                </p:cNvPr>
                <p:cNvSpPr/>
                <p:nvPr/>
              </p:nvSpPr>
              <p:spPr>
                <a:xfrm>
                  <a:off x="4009808" y="5013225"/>
                  <a:ext cx="144466" cy="3651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38" name="Rectangle 72">
                  <a:extLst>
                    <a:ext uri="{FF2B5EF4-FFF2-40B4-BE49-F238E27FC236}">
                      <a16:creationId xmlns:a16="http://schemas.microsoft.com/office/drawing/2014/main" id="{8BE885CD-C34E-F0FC-50F2-EAAA95D13193}"/>
                    </a:ext>
                  </a:extLst>
                </p:cNvPr>
                <p:cNvSpPr/>
                <p:nvPr/>
              </p:nvSpPr>
              <p:spPr>
                <a:xfrm>
                  <a:off x="4370173" y="5048155"/>
                  <a:ext cx="360365" cy="71432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39" name="Line 75">
                  <a:extLst>
                    <a:ext uri="{FF2B5EF4-FFF2-40B4-BE49-F238E27FC236}">
                      <a16:creationId xmlns:a16="http://schemas.microsoft.com/office/drawing/2014/main" id="{EAA214F1-454E-379C-B479-0634DBC07D51}"/>
                    </a:ext>
                  </a:extLst>
                </p:cNvPr>
                <p:cNvSpPr/>
                <p:nvPr/>
              </p:nvSpPr>
              <p:spPr>
                <a:xfrm flipV="1">
                  <a:off x="461941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40" name="Line 76">
                  <a:extLst>
                    <a:ext uri="{FF2B5EF4-FFF2-40B4-BE49-F238E27FC236}">
                      <a16:creationId xmlns:a16="http://schemas.microsoft.com/office/drawing/2014/main" id="{037F306B-5305-0499-89BE-087EE06950FE}"/>
                    </a:ext>
                  </a:extLst>
                </p:cNvPr>
                <p:cNvSpPr/>
                <p:nvPr/>
              </p:nvSpPr>
              <p:spPr>
                <a:xfrm flipV="1">
                  <a:off x="466068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41" name="Line 77">
                  <a:extLst>
                    <a:ext uri="{FF2B5EF4-FFF2-40B4-BE49-F238E27FC236}">
                      <a16:creationId xmlns:a16="http://schemas.microsoft.com/office/drawing/2014/main" id="{F550FE36-AFC6-9AAC-AF83-3C036F0AA6D3}"/>
                    </a:ext>
                  </a:extLst>
                </p:cNvPr>
                <p:cNvSpPr/>
                <p:nvPr/>
              </p:nvSpPr>
              <p:spPr>
                <a:xfrm flipV="1">
                  <a:off x="470354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42" name="Line 78">
                  <a:extLst>
                    <a:ext uri="{FF2B5EF4-FFF2-40B4-BE49-F238E27FC236}">
                      <a16:creationId xmlns:a16="http://schemas.microsoft.com/office/drawing/2014/main" id="{1F28C7D4-65FE-3D35-D537-79AEE2264260}"/>
                    </a:ext>
                  </a:extLst>
                </p:cNvPr>
                <p:cNvSpPr/>
                <p:nvPr/>
              </p:nvSpPr>
              <p:spPr>
                <a:xfrm flipV="1">
                  <a:off x="474482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43" name="Line 79">
                  <a:extLst>
                    <a:ext uri="{FF2B5EF4-FFF2-40B4-BE49-F238E27FC236}">
                      <a16:creationId xmlns:a16="http://schemas.microsoft.com/office/drawing/2014/main" id="{86AC05D0-3BE9-75B9-73C4-73179C0E101E}"/>
                    </a:ext>
                  </a:extLst>
                </p:cNvPr>
                <p:cNvSpPr/>
                <p:nvPr/>
              </p:nvSpPr>
              <p:spPr>
                <a:xfrm flipV="1">
                  <a:off x="4781333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44" name="Line 80">
                  <a:extLst>
                    <a:ext uri="{FF2B5EF4-FFF2-40B4-BE49-F238E27FC236}">
                      <a16:creationId xmlns:a16="http://schemas.microsoft.com/office/drawing/2014/main" id="{41DFB1DD-67DD-7DCB-6332-B7619B4AB200}"/>
                    </a:ext>
                  </a:extLst>
                </p:cNvPr>
                <p:cNvSpPr/>
                <p:nvPr/>
              </p:nvSpPr>
              <p:spPr>
                <a:xfrm flipV="1">
                  <a:off x="4789270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45" name="Line 81">
                  <a:extLst>
                    <a:ext uri="{FF2B5EF4-FFF2-40B4-BE49-F238E27FC236}">
                      <a16:creationId xmlns:a16="http://schemas.microsoft.com/office/drawing/2014/main" id="{8301902B-FEA4-B200-4221-47492C5966C7}"/>
                    </a:ext>
                  </a:extLst>
                </p:cNvPr>
                <p:cNvSpPr/>
                <p:nvPr/>
              </p:nvSpPr>
              <p:spPr>
                <a:xfrm flipV="1">
                  <a:off x="4830546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46" name="Line 82">
                  <a:extLst>
                    <a:ext uri="{FF2B5EF4-FFF2-40B4-BE49-F238E27FC236}">
                      <a16:creationId xmlns:a16="http://schemas.microsoft.com/office/drawing/2014/main" id="{941F16FD-0774-F0A9-4BDD-D177C010A697}"/>
                    </a:ext>
                  </a:extLst>
                </p:cNvPr>
                <p:cNvSpPr/>
                <p:nvPr/>
              </p:nvSpPr>
              <p:spPr>
                <a:xfrm flipV="1">
                  <a:off x="487341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47" name="Line 83">
                  <a:extLst>
                    <a:ext uri="{FF2B5EF4-FFF2-40B4-BE49-F238E27FC236}">
                      <a16:creationId xmlns:a16="http://schemas.microsoft.com/office/drawing/2014/main" id="{B9FBC59F-3683-3866-5041-C8ECBBA121D6}"/>
                    </a:ext>
                  </a:extLst>
                </p:cNvPr>
                <p:cNvSpPr/>
                <p:nvPr/>
              </p:nvSpPr>
              <p:spPr>
                <a:xfrm flipV="1">
                  <a:off x="491468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48" name="Line 84">
                  <a:extLst>
                    <a:ext uri="{FF2B5EF4-FFF2-40B4-BE49-F238E27FC236}">
                      <a16:creationId xmlns:a16="http://schemas.microsoft.com/office/drawing/2014/main" id="{5F934356-139D-C447-1BFB-8E222B75B2B4}"/>
                    </a:ext>
                  </a:extLst>
                </p:cNvPr>
                <p:cNvSpPr/>
                <p:nvPr/>
              </p:nvSpPr>
              <p:spPr>
                <a:xfrm flipV="1">
                  <a:off x="495120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49" name="Line 85">
                  <a:extLst>
                    <a:ext uri="{FF2B5EF4-FFF2-40B4-BE49-F238E27FC236}">
                      <a16:creationId xmlns:a16="http://schemas.microsoft.com/office/drawing/2014/main" id="{F0BE07C6-BB5C-64B6-60C6-4B90895C497A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55932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50" name="Line 86">
                  <a:extLst>
                    <a:ext uri="{FF2B5EF4-FFF2-40B4-BE49-F238E27FC236}">
                      <a16:creationId xmlns:a16="http://schemas.microsoft.com/office/drawing/2014/main" id="{6A6F0E1F-C186-0B9F-7ED5-86908C333B7A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60060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67" name="Line 87">
                  <a:extLst>
                    <a:ext uri="{FF2B5EF4-FFF2-40B4-BE49-F238E27FC236}">
                      <a16:creationId xmlns:a16="http://schemas.microsoft.com/office/drawing/2014/main" id="{B8ED42DF-6644-EBA3-E592-4EAB4E57F5BA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64346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73" name="Line 88">
                  <a:extLst>
                    <a:ext uri="{FF2B5EF4-FFF2-40B4-BE49-F238E27FC236}">
                      <a16:creationId xmlns:a16="http://schemas.microsoft.com/office/drawing/2014/main" id="{A10719B2-43E9-D253-9803-127A65FC28B1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68473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74" name="Line 89">
                  <a:extLst>
                    <a:ext uri="{FF2B5EF4-FFF2-40B4-BE49-F238E27FC236}">
                      <a16:creationId xmlns:a16="http://schemas.microsoft.com/office/drawing/2014/main" id="{2872993D-F9CD-384D-87DF-CDB95AF2DEED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72125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75" name="Line 90">
                  <a:extLst>
                    <a:ext uri="{FF2B5EF4-FFF2-40B4-BE49-F238E27FC236}">
                      <a16:creationId xmlns:a16="http://schemas.microsoft.com/office/drawing/2014/main" id="{B94399F8-C239-3464-6834-3432438DB1E8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76" name="Line 91">
                  <a:extLst>
                    <a:ext uri="{FF2B5EF4-FFF2-40B4-BE49-F238E27FC236}">
                      <a16:creationId xmlns:a16="http://schemas.microsoft.com/office/drawing/2014/main" id="{F264512A-A1A7-59AB-FA20-5F6BCC64C1A5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26" name="Line 92">
                  <a:extLst>
                    <a:ext uri="{FF2B5EF4-FFF2-40B4-BE49-F238E27FC236}">
                      <a16:creationId xmlns:a16="http://schemas.microsoft.com/office/drawing/2014/main" id="{DD460C50-AEA6-C0FA-D288-0E46B02D2771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47836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28" name="Line 93">
                  <a:extLst>
                    <a:ext uri="{FF2B5EF4-FFF2-40B4-BE49-F238E27FC236}">
                      <a16:creationId xmlns:a16="http://schemas.microsoft.com/office/drawing/2014/main" id="{3B6A703E-D3E4-9588-8B57-75E52D256C3A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51963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29" name="Line 94">
                  <a:extLst>
                    <a:ext uri="{FF2B5EF4-FFF2-40B4-BE49-F238E27FC236}">
                      <a16:creationId xmlns:a16="http://schemas.microsoft.com/office/drawing/2014/main" id="{308F8C2F-9D0D-25B3-5664-6E8F65D3E7F7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55615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30" name="Text Box 95">
                  <a:extLst>
                    <a:ext uri="{FF2B5EF4-FFF2-40B4-BE49-F238E27FC236}">
                      <a16:creationId xmlns:a16="http://schemas.microsoft.com/office/drawing/2014/main" id="{5CD8241B-1E47-F452-F08F-CE7C118876A1}"/>
                    </a:ext>
                  </a:extLst>
                </p:cNvPr>
                <p:cNvSpPr txBox="1"/>
                <p:nvPr/>
              </p:nvSpPr>
              <p:spPr>
                <a:xfrm>
                  <a:off x="4513048" y="5302148"/>
                  <a:ext cx="463545" cy="466728"/>
                </a:xfrm>
                <a:prstGeom prst="rect">
                  <a:avLst/>
                </a:prstGeom>
                <a:gradFill>
                  <a:gsLst>
                    <a:gs pos="0">
                      <a:srgbClr val="17375E"/>
                    </a:gs>
                    <a:gs pos="100000">
                      <a:srgbClr val="8EB4E3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0" tIns="0" rIns="0" bIns="0" anchor="ctr" anchorCtr="1" compatLnSpc="1"/>
                <a:lstStyle/>
                <a:p>
                  <a:pPr>
                    <a:spcBef>
                      <a:spcPts val="400"/>
                    </a:spcBef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700" b="1">
                      <a:solidFill>
                        <a:srgbClr val="FFFFFF"/>
                      </a:solidFill>
                      <a:latin typeface="Calibri"/>
                    </a:rPr>
                    <a:t>FPGA</a:t>
                  </a:r>
                </a:p>
              </p:txBody>
            </p:sp>
            <p:sp>
              <p:nvSpPr>
                <p:cNvPr id="331" name="Line 96">
                  <a:extLst>
                    <a:ext uri="{FF2B5EF4-FFF2-40B4-BE49-F238E27FC236}">
                      <a16:creationId xmlns:a16="http://schemas.microsoft.com/office/drawing/2014/main" id="{A0748E5C-F4C6-FCFB-B895-3BCE0E31119B}"/>
                    </a:ext>
                  </a:extLst>
                </p:cNvPr>
                <p:cNvSpPr/>
                <p:nvPr/>
              </p:nvSpPr>
              <p:spPr>
                <a:xfrm rot="5399996" flipV="1">
                  <a:off x="4995646" y="54767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34" name="Line 97">
                  <a:extLst>
                    <a:ext uri="{FF2B5EF4-FFF2-40B4-BE49-F238E27FC236}">
                      <a16:creationId xmlns:a16="http://schemas.microsoft.com/office/drawing/2014/main" id="{7E78B56B-EB15-0858-8BC6-AFEA5F9BCBBC}"/>
                    </a:ext>
                  </a:extLst>
                </p:cNvPr>
                <p:cNvSpPr/>
                <p:nvPr/>
              </p:nvSpPr>
              <p:spPr>
                <a:xfrm rot="5399996" flipV="1">
                  <a:off x="4995646" y="551805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39" name="Line 98">
                  <a:extLst>
                    <a:ext uri="{FF2B5EF4-FFF2-40B4-BE49-F238E27FC236}">
                      <a16:creationId xmlns:a16="http://schemas.microsoft.com/office/drawing/2014/main" id="{9CF6C267-19EA-FCDB-7E98-0ACCF981A75B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40" name="Line 99">
                  <a:extLst>
                    <a:ext uri="{FF2B5EF4-FFF2-40B4-BE49-F238E27FC236}">
                      <a16:creationId xmlns:a16="http://schemas.microsoft.com/office/drawing/2014/main" id="{87B4C531-7459-C1D0-79AE-B1EE4793DF33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41" name="Line 100">
                  <a:extLst>
                    <a:ext uri="{FF2B5EF4-FFF2-40B4-BE49-F238E27FC236}">
                      <a16:creationId xmlns:a16="http://schemas.microsoft.com/office/drawing/2014/main" id="{3748A48E-0EE5-EDE9-2CC3-0E1727039D0F}"/>
                    </a:ext>
                  </a:extLst>
                </p:cNvPr>
                <p:cNvSpPr/>
                <p:nvPr/>
              </p:nvSpPr>
              <p:spPr>
                <a:xfrm flipV="1">
                  <a:off x="4540032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46" name="Line 101">
                  <a:extLst>
                    <a:ext uri="{FF2B5EF4-FFF2-40B4-BE49-F238E27FC236}">
                      <a16:creationId xmlns:a16="http://schemas.microsoft.com/office/drawing/2014/main" id="{06F152E6-5E8E-32D2-A5F3-8E580646C867}"/>
                    </a:ext>
                  </a:extLst>
                </p:cNvPr>
                <p:cNvSpPr/>
                <p:nvPr/>
              </p:nvSpPr>
              <p:spPr>
                <a:xfrm flipV="1">
                  <a:off x="4581308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47" name="Line 102">
                  <a:extLst>
                    <a:ext uri="{FF2B5EF4-FFF2-40B4-BE49-F238E27FC236}">
                      <a16:creationId xmlns:a16="http://schemas.microsoft.com/office/drawing/2014/main" id="{88BC1286-5FB3-9ADB-7F1C-7C1DA72E26BA}"/>
                    </a:ext>
                  </a:extLst>
                </p:cNvPr>
                <p:cNvSpPr/>
                <p:nvPr/>
              </p:nvSpPr>
              <p:spPr>
                <a:xfrm flipV="1">
                  <a:off x="4706718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48" name="Line 103">
                  <a:extLst>
                    <a:ext uri="{FF2B5EF4-FFF2-40B4-BE49-F238E27FC236}">
                      <a16:creationId xmlns:a16="http://schemas.microsoft.com/office/drawing/2014/main" id="{EE8DBD05-6413-C12C-34C8-5EC05CBA2273}"/>
                    </a:ext>
                  </a:extLst>
                </p:cNvPr>
                <p:cNvSpPr/>
                <p:nvPr/>
              </p:nvSpPr>
              <p:spPr>
                <a:xfrm flipV="1">
                  <a:off x="4747994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49" name="Line 105">
                  <a:extLst>
                    <a:ext uri="{FF2B5EF4-FFF2-40B4-BE49-F238E27FC236}">
                      <a16:creationId xmlns:a16="http://schemas.microsoft.com/office/drawing/2014/main" id="{1A7E5C20-F23E-9ABD-30E8-1821D9F51C2A}"/>
                    </a:ext>
                  </a:extLst>
                </p:cNvPr>
                <p:cNvSpPr/>
                <p:nvPr/>
              </p:nvSpPr>
              <p:spPr>
                <a:xfrm rot="5399996" flipV="1">
                  <a:off x="499881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50" name="Line 106">
                  <a:extLst>
                    <a:ext uri="{FF2B5EF4-FFF2-40B4-BE49-F238E27FC236}">
                      <a16:creationId xmlns:a16="http://schemas.microsoft.com/office/drawing/2014/main" id="{EB3953FE-8F7B-A7AA-B10E-E1064CD57D5F}"/>
                    </a:ext>
                  </a:extLst>
                </p:cNvPr>
                <p:cNvSpPr/>
                <p:nvPr/>
              </p:nvSpPr>
              <p:spPr>
                <a:xfrm rot="5399996" flipV="1">
                  <a:off x="499881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51" name="Line 107">
                  <a:extLst>
                    <a:ext uri="{FF2B5EF4-FFF2-40B4-BE49-F238E27FC236}">
                      <a16:creationId xmlns:a16="http://schemas.microsoft.com/office/drawing/2014/main" id="{D04E7344-D492-6D68-4579-9DE3AE59609B}"/>
                    </a:ext>
                  </a:extLst>
                </p:cNvPr>
                <p:cNvSpPr/>
                <p:nvPr/>
              </p:nvSpPr>
              <p:spPr>
                <a:xfrm rot="5399996" flipV="1">
                  <a:off x="5000410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52" name="Line 108">
                  <a:extLst>
                    <a:ext uri="{FF2B5EF4-FFF2-40B4-BE49-F238E27FC236}">
                      <a16:creationId xmlns:a16="http://schemas.microsoft.com/office/drawing/2014/main" id="{4E7307F7-15E7-1233-7324-D9E54DE68C6F}"/>
                    </a:ext>
                  </a:extLst>
                </p:cNvPr>
                <p:cNvSpPr/>
                <p:nvPr/>
              </p:nvSpPr>
              <p:spPr>
                <a:xfrm rot="5399996" flipV="1">
                  <a:off x="5000410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53" name="Line 109">
                  <a:extLst>
                    <a:ext uri="{FF2B5EF4-FFF2-40B4-BE49-F238E27FC236}">
                      <a16:creationId xmlns:a16="http://schemas.microsoft.com/office/drawing/2014/main" id="{A5CE1C71-2A14-B4CC-61D1-AD89D1A15D1C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676801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55" name="Line 110">
                  <a:extLst>
                    <a:ext uri="{FF2B5EF4-FFF2-40B4-BE49-F238E27FC236}">
                      <a16:creationId xmlns:a16="http://schemas.microsoft.com/office/drawing/2014/main" id="{47F93EC0-28F3-2864-B668-C6E2603832AA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71807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56" name="Line 111">
                  <a:extLst>
                    <a:ext uri="{FF2B5EF4-FFF2-40B4-BE49-F238E27FC236}">
                      <a16:creationId xmlns:a16="http://schemas.microsoft.com/office/drawing/2014/main" id="{C86FC61E-3E40-D7E2-A3DF-CCEFDF6C9D00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594249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57" name="Line 112">
                  <a:extLst>
                    <a:ext uri="{FF2B5EF4-FFF2-40B4-BE49-F238E27FC236}">
                      <a16:creationId xmlns:a16="http://schemas.microsoft.com/office/drawing/2014/main" id="{83EDB5AA-134B-F3B5-F309-57E1E9900660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635525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58" name="Line 113">
                  <a:extLst>
                    <a:ext uri="{FF2B5EF4-FFF2-40B4-BE49-F238E27FC236}">
                      <a16:creationId xmlns:a16="http://schemas.microsoft.com/office/drawing/2014/main" id="{52C00C62-8435-A463-69C1-F62B21C12F54}"/>
                    </a:ext>
                  </a:extLst>
                </p:cNvPr>
                <p:cNvSpPr/>
                <p:nvPr/>
              </p:nvSpPr>
              <p:spPr>
                <a:xfrm flipV="1">
                  <a:off x="4624175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68" name="Line 114">
                  <a:extLst>
                    <a:ext uri="{FF2B5EF4-FFF2-40B4-BE49-F238E27FC236}">
                      <a16:creationId xmlns:a16="http://schemas.microsoft.com/office/drawing/2014/main" id="{6BBD7128-26F5-DEEC-DE00-7E7BCFEA6D1F}"/>
                    </a:ext>
                  </a:extLst>
                </p:cNvPr>
                <p:cNvSpPr/>
                <p:nvPr/>
              </p:nvSpPr>
              <p:spPr>
                <a:xfrm flipV="1">
                  <a:off x="466545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72" name="Line 115">
                  <a:extLst>
                    <a:ext uri="{FF2B5EF4-FFF2-40B4-BE49-F238E27FC236}">
                      <a16:creationId xmlns:a16="http://schemas.microsoft.com/office/drawing/2014/main" id="{6FC2061A-4652-4D98-2E6A-45B34B5B24FD}"/>
                    </a:ext>
                  </a:extLst>
                </p:cNvPr>
                <p:cNvSpPr/>
                <p:nvPr/>
              </p:nvSpPr>
              <p:spPr>
                <a:xfrm flipV="1">
                  <a:off x="454162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73" name="Line 116">
                  <a:extLst>
                    <a:ext uri="{FF2B5EF4-FFF2-40B4-BE49-F238E27FC236}">
                      <a16:creationId xmlns:a16="http://schemas.microsoft.com/office/drawing/2014/main" id="{0BE30506-FE0C-4AF6-DD02-EF060B2E97E1}"/>
                    </a:ext>
                  </a:extLst>
                </p:cNvPr>
                <p:cNvSpPr/>
                <p:nvPr/>
              </p:nvSpPr>
              <p:spPr>
                <a:xfrm flipV="1">
                  <a:off x="458289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74" name="Line 117">
                  <a:extLst>
                    <a:ext uri="{FF2B5EF4-FFF2-40B4-BE49-F238E27FC236}">
                      <a16:creationId xmlns:a16="http://schemas.microsoft.com/office/drawing/2014/main" id="{0B680C85-F6E9-24AD-FFB6-C744AD3C8853}"/>
                    </a:ext>
                  </a:extLst>
                </p:cNvPr>
                <p:cNvSpPr/>
                <p:nvPr/>
              </p:nvSpPr>
              <p:spPr>
                <a:xfrm flipV="1">
                  <a:off x="490516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75" name="Line 118">
                  <a:extLst>
                    <a:ext uri="{FF2B5EF4-FFF2-40B4-BE49-F238E27FC236}">
                      <a16:creationId xmlns:a16="http://schemas.microsoft.com/office/drawing/2014/main" id="{BA7DC758-0669-53B8-8AEE-638DF86D6A8B}"/>
                    </a:ext>
                  </a:extLst>
                </p:cNvPr>
                <p:cNvSpPr/>
                <p:nvPr/>
              </p:nvSpPr>
              <p:spPr>
                <a:xfrm flipV="1">
                  <a:off x="494643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76" name="Line 119">
                  <a:extLst>
                    <a:ext uri="{FF2B5EF4-FFF2-40B4-BE49-F238E27FC236}">
                      <a16:creationId xmlns:a16="http://schemas.microsoft.com/office/drawing/2014/main" id="{BFFF79D5-0EBE-7E39-FF45-BD9EB7D4C5E1}"/>
                    </a:ext>
                  </a:extLst>
                </p:cNvPr>
                <p:cNvSpPr/>
                <p:nvPr/>
              </p:nvSpPr>
              <p:spPr>
                <a:xfrm flipV="1">
                  <a:off x="4822609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78" name="Line 120">
                  <a:extLst>
                    <a:ext uri="{FF2B5EF4-FFF2-40B4-BE49-F238E27FC236}">
                      <a16:creationId xmlns:a16="http://schemas.microsoft.com/office/drawing/2014/main" id="{F9F8CAA6-A144-51CE-1C93-3D34EE05C59E}"/>
                    </a:ext>
                  </a:extLst>
                </p:cNvPr>
                <p:cNvSpPr/>
                <p:nvPr/>
              </p:nvSpPr>
              <p:spPr>
                <a:xfrm flipV="1">
                  <a:off x="486388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79" name="Rectangle 70">
                  <a:extLst>
                    <a:ext uri="{FF2B5EF4-FFF2-40B4-BE49-F238E27FC236}">
                      <a16:creationId xmlns:a16="http://schemas.microsoft.com/office/drawing/2014/main" id="{64022B35-40AE-BE1D-1809-6A6E104CC753}"/>
                    </a:ext>
                  </a:extLst>
                </p:cNvPr>
                <p:cNvSpPr/>
                <p:nvPr/>
              </p:nvSpPr>
              <p:spPr>
                <a:xfrm>
                  <a:off x="4193484" y="5508528"/>
                  <a:ext cx="142134" cy="57488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80" name="Rectangle 70">
                  <a:extLst>
                    <a:ext uri="{FF2B5EF4-FFF2-40B4-BE49-F238E27FC236}">
                      <a16:creationId xmlns:a16="http://schemas.microsoft.com/office/drawing/2014/main" id="{B9CC8FC4-4432-FBEA-6406-3730AD31D583}"/>
                    </a:ext>
                  </a:extLst>
                </p:cNvPr>
                <p:cNvSpPr/>
                <p:nvPr/>
              </p:nvSpPr>
              <p:spPr>
                <a:xfrm>
                  <a:off x="4107201" y="5509288"/>
                  <a:ext cx="45729" cy="58264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81" name="Rectangle 72">
                  <a:extLst>
                    <a:ext uri="{FF2B5EF4-FFF2-40B4-BE49-F238E27FC236}">
                      <a16:creationId xmlns:a16="http://schemas.microsoft.com/office/drawing/2014/main" id="{B908BAA4-7C97-C605-51B5-68697EF001F8}"/>
                    </a:ext>
                  </a:extLst>
                </p:cNvPr>
                <p:cNvSpPr/>
                <p:nvPr/>
              </p:nvSpPr>
              <p:spPr>
                <a:xfrm>
                  <a:off x="4123651" y="5116890"/>
                  <a:ext cx="140890" cy="220845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82" name="Rectangle 68">
                  <a:extLst>
                    <a:ext uri="{FF2B5EF4-FFF2-40B4-BE49-F238E27FC236}">
                      <a16:creationId xmlns:a16="http://schemas.microsoft.com/office/drawing/2014/main" id="{C70BA96F-CC9D-1BE2-B56E-BB0B664A3CCD}"/>
                    </a:ext>
                  </a:extLst>
                </p:cNvPr>
                <p:cNvSpPr/>
                <p:nvPr/>
              </p:nvSpPr>
              <p:spPr>
                <a:xfrm>
                  <a:off x="4154274" y="5013225"/>
                  <a:ext cx="36511" cy="100806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67" name="Rectangle 70">
                <a:extLst>
                  <a:ext uri="{FF2B5EF4-FFF2-40B4-BE49-F238E27FC236}">
                    <a16:creationId xmlns:a16="http://schemas.microsoft.com/office/drawing/2014/main" id="{6453D4B6-E254-2118-F56C-C54D87AEB2EB}"/>
                  </a:ext>
                </a:extLst>
              </p:cNvPr>
              <p:cNvSpPr/>
              <p:nvPr/>
            </p:nvSpPr>
            <p:spPr>
              <a:xfrm>
                <a:off x="4550608" y="357737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8" name="Rectangle 70">
                <a:extLst>
                  <a:ext uri="{FF2B5EF4-FFF2-40B4-BE49-F238E27FC236}">
                    <a16:creationId xmlns:a16="http://schemas.microsoft.com/office/drawing/2014/main" id="{A3F2EF64-EB08-63DD-22C3-E9C968E2D418}"/>
                  </a:ext>
                </a:extLst>
              </p:cNvPr>
              <p:cNvSpPr/>
              <p:nvPr/>
            </p:nvSpPr>
            <p:spPr>
              <a:xfrm>
                <a:off x="4464325" y="357813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9" name="Rectangle 70">
                <a:extLst>
                  <a:ext uri="{FF2B5EF4-FFF2-40B4-BE49-F238E27FC236}">
                    <a16:creationId xmlns:a16="http://schemas.microsoft.com/office/drawing/2014/main" id="{2B75E203-4DEA-B25E-D044-7538F64E32FE}"/>
                  </a:ext>
                </a:extLst>
              </p:cNvPr>
              <p:cNvSpPr/>
              <p:nvPr/>
            </p:nvSpPr>
            <p:spPr>
              <a:xfrm>
                <a:off x="4550608" y="366958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1" name="Rectangle 70">
                <a:extLst>
                  <a:ext uri="{FF2B5EF4-FFF2-40B4-BE49-F238E27FC236}">
                    <a16:creationId xmlns:a16="http://schemas.microsoft.com/office/drawing/2014/main" id="{73D752A9-2406-487D-C540-7812F82690DE}"/>
                  </a:ext>
                </a:extLst>
              </p:cNvPr>
              <p:cNvSpPr/>
              <p:nvPr/>
            </p:nvSpPr>
            <p:spPr>
              <a:xfrm>
                <a:off x="4464325" y="367034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2" name="Rectangle 70">
                <a:extLst>
                  <a:ext uri="{FF2B5EF4-FFF2-40B4-BE49-F238E27FC236}">
                    <a16:creationId xmlns:a16="http://schemas.microsoft.com/office/drawing/2014/main" id="{08FA73C6-54E9-3263-ABE3-A70D4D129E42}"/>
                  </a:ext>
                </a:extLst>
              </p:cNvPr>
              <p:cNvSpPr/>
              <p:nvPr/>
            </p:nvSpPr>
            <p:spPr>
              <a:xfrm>
                <a:off x="4552681" y="376348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3" name="Rectangle 70">
                <a:extLst>
                  <a:ext uri="{FF2B5EF4-FFF2-40B4-BE49-F238E27FC236}">
                    <a16:creationId xmlns:a16="http://schemas.microsoft.com/office/drawing/2014/main" id="{56B9A689-96BA-81FC-5845-744CE37A720A}"/>
                  </a:ext>
                </a:extLst>
              </p:cNvPr>
              <p:cNvSpPr/>
              <p:nvPr/>
            </p:nvSpPr>
            <p:spPr>
              <a:xfrm>
                <a:off x="4466398" y="376424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cxnSp>
          <p:nvCxnSpPr>
            <p:cNvPr id="19" name="Gewinkelte Verbindung 73">
              <a:extLst>
                <a:ext uri="{FF2B5EF4-FFF2-40B4-BE49-F238E27FC236}">
                  <a16:creationId xmlns:a16="http://schemas.microsoft.com/office/drawing/2014/main" id="{9DBEF98A-9ACC-4473-D7A5-CB769EAF12E1}"/>
                </a:ext>
              </a:extLst>
            </p:cNvPr>
            <p:cNvCxnSpPr>
              <a:cxnSpLocks noChangeShapeType="1"/>
              <a:endCxn id="131" idx="1"/>
            </p:cNvCxnSpPr>
            <p:nvPr/>
          </p:nvCxnSpPr>
          <p:spPr bwMode="auto">
            <a:xfrm flipV="1">
              <a:off x="3258976" y="3375387"/>
              <a:ext cx="1091049" cy="65749"/>
            </a:xfrm>
            <a:prstGeom prst="bentConnector3">
              <a:avLst>
                <a:gd name="adj1" fmla="val 14643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Gewinkelte Verbindung 73">
              <a:extLst>
                <a:ext uri="{FF2B5EF4-FFF2-40B4-BE49-F238E27FC236}">
                  <a16:creationId xmlns:a16="http://schemas.microsoft.com/office/drawing/2014/main" id="{6834FDD4-ABE2-301D-70FB-B8E3C4AE2D5E}"/>
                </a:ext>
              </a:extLst>
            </p:cNvPr>
            <p:cNvCxnSpPr>
              <a:cxnSpLocks noChangeShapeType="1"/>
              <a:stCxn id="29" idx="3"/>
              <a:endCxn id="68" idx="1"/>
            </p:cNvCxnSpPr>
            <p:nvPr/>
          </p:nvCxnSpPr>
          <p:spPr bwMode="auto">
            <a:xfrm>
              <a:off x="3564259" y="3044378"/>
              <a:ext cx="785766" cy="238799"/>
            </a:xfrm>
            <a:prstGeom prst="bentConnector3">
              <a:avLst>
                <a:gd name="adj1" fmla="val 38484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21" name="Gruppieren 251">
              <a:extLst>
                <a:ext uri="{FF2B5EF4-FFF2-40B4-BE49-F238E27FC236}">
                  <a16:creationId xmlns:a16="http://schemas.microsoft.com/office/drawing/2014/main" id="{40C532A7-C92F-BA46-7E95-DAC440602436}"/>
                </a:ext>
              </a:extLst>
            </p:cNvPr>
            <p:cNvGrpSpPr/>
            <p:nvPr/>
          </p:nvGrpSpPr>
          <p:grpSpPr>
            <a:xfrm>
              <a:off x="3185536" y="2970669"/>
              <a:ext cx="378967" cy="582866"/>
              <a:chOff x="2381250" y="2811586"/>
              <a:chExt cx="507926" cy="776936"/>
            </a:xfrm>
          </p:grpSpPr>
          <p:grpSp>
            <p:nvGrpSpPr>
              <p:cNvPr id="23" name="Gruppieren 10">
                <a:extLst>
                  <a:ext uri="{FF2B5EF4-FFF2-40B4-BE49-F238E27FC236}">
                    <a16:creationId xmlns:a16="http://schemas.microsoft.com/office/drawing/2014/main" id="{7B1FBCD4-D4C3-8476-B1B2-085ED635C3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250" y="2811586"/>
                <a:ext cx="507599" cy="358453"/>
                <a:chOff x="557213" y="4049838"/>
                <a:chExt cx="968375" cy="576262"/>
              </a:xfrm>
            </p:grpSpPr>
            <p:sp>
              <p:nvSpPr>
                <p:cNvPr id="28" name="Rectangle 5">
                  <a:extLst>
                    <a:ext uri="{FF2B5EF4-FFF2-40B4-BE49-F238E27FC236}">
                      <a16:creationId xmlns:a16="http://schemas.microsoft.com/office/drawing/2014/main" id="{353C6CC1-6F44-B59E-79F0-5C7EB14394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9475" y="40498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29" name="Rectangle 48">
                  <a:extLst>
                    <a:ext uri="{FF2B5EF4-FFF2-40B4-BE49-F238E27FC236}">
                      <a16:creationId xmlns:a16="http://schemas.microsoft.com/office/drawing/2014/main" id="{C6564E80-1B51-1511-B92D-AE7FD192A3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149" y="4135564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30" name="Rectangle 5">
                  <a:extLst>
                    <a:ext uri="{FF2B5EF4-FFF2-40B4-BE49-F238E27FC236}">
                      <a16:creationId xmlns:a16="http://schemas.microsoft.com/office/drawing/2014/main" id="{DD01C2C3-EB30-37E1-9A64-00AD1FF5F4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213" y="4135562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24" name="Gruppieren 10">
                <a:extLst>
                  <a:ext uri="{FF2B5EF4-FFF2-40B4-BE49-F238E27FC236}">
                    <a16:creationId xmlns:a16="http://schemas.microsoft.com/office/drawing/2014/main" id="{C926B102-ACDE-D27B-EBD1-04913B35F1B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577" y="3230069"/>
                <a:ext cx="507599" cy="358453"/>
                <a:chOff x="557213" y="4019217"/>
                <a:chExt cx="968375" cy="576262"/>
              </a:xfrm>
            </p:grpSpPr>
            <p:sp>
              <p:nvSpPr>
                <p:cNvPr id="25" name="Rectangle 5">
                  <a:extLst>
                    <a:ext uri="{FF2B5EF4-FFF2-40B4-BE49-F238E27FC236}">
                      <a16:creationId xmlns:a16="http://schemas.microsoft.com/office/drawing/2014/main" id="{7F60208C-39CC-E119-EA1E-88B37F7445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9475" y="4019217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26" name="Rectangle 48">
                  <a:extLst>
                    <a:ext uri="{FF2B5EF4-FFF2-40B4-BE49-F238E27FC236}">
                      <a16:creationId xmlns:a16="http://schemas.microsoft.com/office/drawing/2014/main" id="{F4378675-9875-24A2-69C6-F9027C582C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149" y="4145767"/>
                  <a:ext cx="71439" cy="14446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7" name="Rectangle 5">
                  <a:extLst>
                    <a:ext uri="{FF2B5EF4-FFF2-40B4-BE49-F238E27FC236}">
                      <a16:creationId xmlns:a16="http://schemas.microsoft.com/office/drawing/2014/main" id="{230B9FFA-AC20-DD06-6C5A-5D80976411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213" y="4104944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</p:grpSp>
      </p:grpSp>
      <p:sp>
        <p:nvSpPr>
          <p:cNvPr id="384" name="Rectangle 48">
            <a:extLst>
              <a:ext uri="{FF2B5EF4-FFF2-40B4-BE49-F238E27FC236}">
                <a16:creationId xmlns:a16="http://schemas.microsoft.com/office/drawing/2014/main" id="{E0710178-BE6B-3512-23AC-4CCEEA4CAC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9264" y="946016"/>
            <a:ext cx="27939" cy="67413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385" name="Rectangle 70">
            <a:extLst>
              <a:ext uri="{FF2B5EF4-FFF2-40B4-BE49-F238E27FC236}">
                <a16:creationId xmlns:a16="http://schemas.microsoft.com/office/drawing/2014/main" id="{9B52BF44-DCA6-FF2C-B29E-A51471CF6196}"/>
              </a:ext>
            </a:extLst>
          </p:cNvPr>
          <p:cNvSpPr/>
          <p:nvPr/>
        </p:nvSpPr>
        <p:spPr>
          <a:xfrm>
            <a:off x="9116637" y="1026948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6" name="Rectangle 70">
            <a:extLst>
              <a:ext uri="{FF2B5EF4-FFF2-40B4-BE49-F238E27FC236}">
                <a16:creationId xmlns:a16="http://schemas.microsoft.com/office/drawing/2014/main" id="{51E886DE-A352-743F-9199-17B0BD372A78}"/>
              </a:ext>
            </a:extLst>
          </p:cNvPr>
          <p:cNvSpPr/>
          <p:nvPr/>
        </p:nvSpPr>
        <p:spPr>
          <a:xfrm>
            <a:off x="9032734" y="1029122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387" name="Gewinkelte Verbindung 73">
            <a:extLst>
              <a:ext uri="{FF2B5EF4-FFF2-40B4-BE49-F238E27FC236}">
                <a16:creationId xmlns:a16="http://schemas.microsoft.com/office/drawing/2014/main" id="{AE4FB5B4-557A-8C2C-BE70-79AA7F9EA656}"/>
              </a:ext>
            </a:extLst>
          </p:cNvPr>
          <p:cNvCxnSpPr>
            <a:cxnSpLocks noChangeShapeType="1"/>
            <a:stCxn id="879" idx="3"/>
            <a:endCxn id="540" idx="1"/>
          </p:cNvCxnSpPr>
          <p:nvPr/>
        </p:nvCxnSpPr>
        <p:spPr bwMode="auto">
          <a:xfrm flipV="1">
            <a:off x="8319572" y="2311357"/>
            <a:ext cx="751839" cy="45704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88" name="Gruppieren 246">
            <a:extLst>
              <a:ext uri="{FF2B5EF4-FFF2-40B4-BE49-F238E27FC236}">
                <a16:creationId xmlns:a16="http://schemas.microsoft.com/office/drawing/2014/main" id="{4A9F55F7-6F70-649B-09CF-4FA2AEDD1D7D}"/>
              </a:ext>
            </a:extLst>
          </p:cNvPr>
          <p:cNvGrpSpPr/>
          <p:nvPr/>
        </p:nvGrpSpPr>
        <p:grpSpPr>
          <a:xfrm>
            <a:off x="7906922" y="1598251"/>
            <a:ext cx="2579989" cy="1008061"/>
            <a:chOff x="3185536" y="2662281"/>
            <a:chExt cx="2579989" cy="1008061"/>
          </a:xfrm>
        </p:grpSpPr>
        <p:grpSp>
          <p:nvGrpSpPr>
            <p:cNvPr id="394" name="Gruppieren 247">
              <a:extLst>
                <a:ext uri="{FF2B5EF4-FFF2-40B4-BE49-F238E27FC236}">
                  <a16:creationId xmlns:a16="http://schemas.microsoft.com/office/drawing/2014/main" id="{FA9798FA-2F9D-E575-CA1B-50DF887AF3E1}"/>
                </a:ext>
              </a:extLst>
            </p:cNvPr>
            <p:cNvGrpSpPr/>
            <p:nvPr/>
          </p:nvGrpSpPr>
          <p:grpSpPr>
            <a:xfrm>
              <a:off x="4252642" y="2662281"/>
              <a:ext cx="1512883" cy="1008061"/>
              <a:chOff x="4366942" y="2986368"/>
              <a:chExt cx="1512883" cy="1008061"/>
            </a:xfrm>
          </p:grpSpPr>
          <p:grpSp>
            <p:nvGrpSpPr>
              <p:cNvPr id="536" name="Gruppieren 10">
                <a:extLst>
                  <a:ext uri="{FF2B5EF4-FFF2-40B4-BE49-F238E27FC236}">
                    <a16:creationId xmlns:a16="http://schemas.microsoft.com/office/drawing/2014/main" id="{0F62A925-6B4C-F451-3FAB-8C7E49204CE6}"/>
                  </a:ext>
                </a:extLst>
              </p:cNvPr>
              <p:cNvGrpSpPr/>
              <p:nvPr/>
            </p:nvGrpSpPr>
            <p:grpSpPr>
              <a:xfrm>
                <a:off x="4366942" y="2986368"/>
                <a:ext cx="1512883" cy="1008061"/>
                <a:chOff x="4009808" y="5013225"/>
                <a:chExt cx="1512883" cy="1008061"/>
              </a:xfrm>
            </p:grpSpPr>
            <p:sp>
              <p:nvSpPr>
                <p:cNvPr id="543" name="Rectangle 64">
                  <a:extLst>
                    <a:ext uri="{FF2B5EF4-FFF2-40B4-BE49-F238E27FC236}">
                      <a16:creationId xmlns:a16="http://schemas.microsoft.com/office/drawing/2014/main" id="{999986B6-75E7-A34A-6430-F04B3F55AC0E}"/>
                    </a:ext>
                  </a:extLst>
                </p:cNvPr>
                <p:cNvSpPr/>
                <p:nvPr/>
              </p:nvSpPr>
              <p:spPr>
                <a:xfrm>
                  <a:off x="4225707" y="5086249"/>
                  <a:ext cx="1296984" cy="863595"/>
                </a:xfrm>
                <a:prstGeom prst="rect">
                  <a:avLst/>
                </a:prstGeom>
                <a:gradFill>
                  <a:gsLst>
                    <a:gs pos="0">
                      <a:srgbClr val="006600"/>
                    </a:gs>
                    <a:gs pos="100000">
                      <a:srgbClr val="339966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08" name="Rectangle 65">
                  <a:extLst>
                    <a:ext uri="{FF2B5EF4-FFF2-40B4-BE49-F238E27FC236}">
                      <a16:creationId xmlns:a16="http://schemas.microsoft.com/office/drawing/2014/main" id="{D94B3287-EC0C-8D85-3660-9D2B6F2D75B9}"/>
                    </a:ext>
                  </a:extLst>
                </p:cNvPr>
                <p:cNvSpPr/>
                <p:nvPr/>
              </p:nvSpPr>
              <p:spPr>
                <a:xfrm>
                  <a:off x="4441606" y="5949854"/>
                  <a:ext cx="73023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09" name="Rectangle 66">
                  <a:extLst>
                    <a:ext uri="{FF2B5EF4-FFF2-40B4-BE49-F238E27FC236}">
                      <a16:creationId xmlns:a16="http://schemas.microsoft.com/office/drawing/2014/main" id="{816E9BE4-9E89-5AF1-929C-B9D1A803C3B3}"/>
                    </a:ext>
                  </a:extLst>
                </p:cNvPr>
                <p:cNvSpPr/>
                <p:nvPr/>
              </p:nvSpPr>
              <p:spPr>
                <a:xfrm>
                  <a:off x="4586072" y="5949854"/>
                  <a:ext cx="360365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10" name="Rectangle 69">
                  <a:extLst>
                    <a:ext uri="{FF2B5EF4-FFF2-40B4-BE49-F238E27FC236}">
                      <a16:creationId xmlns:a16="http://schemas.microsoft.com/office/drawing/2014/main" id="{CDD7D290-7CAC-2E3B-A4B7-48B9A7587618}"/>
                    </a:ext>
                  </a:extLst>
                </p:cNvPr>
                <p:cNvSpPr/>
                <p:nvPr/>
              </p:nvSpPr>
              <p:spPr>
                <a:xfrm>
                  <a:off x="4009808" y="5013225"/>
                  <a:ext cx="144466" cy="3651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11" name="Rectangle 72">
                  <a:extLst>
                    <a:ext uri="{FF2B5EF4-FFF2-40B4-BE49-F238E27FC236}">
                      <a16:creationId xmlns:a16="http://schemas.microsoft.com/office/drawing/2014/main" id="{96B36297-F045-2564-1BB2-2079B226EE7C}"/>
                    </a:ext>
                  </a:extLst>
                </p:cNvPr>
                <p:cNvSpPr/>
                <p:nvPr/>
              </p:nvSpPr>
              <p:spPr>
                <a:xfrm>
                  <a:off x="4370173" y="5048155"/>
                  <a:ext cx="360365" cy="71432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12" name="Line 75">
                  <a:extLst>
                    <a:ext uri="{FF2B5EF4-FFF2-40B4-BE49-F238E27FC236}">
                      <a16:creationId xmlns:a16="http://schemas.microsoft.com/office/drawing/2014/main" id="{457D9C71-432E-85B2-249C-5FF72E925F3E}"/>
                    </a:ext>
                  </a:extLst>
                </p:cNvPr>
                <p:cNvSpPr/>
                <p:nvPr/>
              </p:nvSpPr>
              <p:spPr>
                <a:xfrm flipV="1">
                  <a:off x="461941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18" name="Line 76">
                  <a:extLst>
                    <a:ext uri="{FF2B5EF4-FFF2-40B4-BE49-F238E27FC236}">
                      <a16:creationId xmlns:a16="http://schemas.microsoft.com/office/drawing/2014/main" id="{74AFFD84-D64B-FEC6-6FC6-1AB1E9162342}"/>
                    </a:ext>
                  </a:extLst>
                </p:cNvPr>
                <p:cNvSpPr/>
                <p:nvPr/>
              </p:nvSpPr>
              <p:spPr>
                <a:xfrm flipV="1">
                  <a:off x="466068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20" name="Line 77">
                  <a:extLst>
                    <a:ext uri="{FF2B5EF4-FFF2-40B4-BE49-F238E27FC236}">
                      <a16:creationId xmlns:a16="http://schemas.microsoft.com/office/drawing/2014/main" id="{CF48DD85-E9BD-712D-998C-4E42609280C2}"/>
                    </a:ext>
                  </a:extLst>
                </p:cNvPr>
                <p:cNvSpPr/>
                <p:nvPr/>
              </p:nvSpPr>
              <p:spPr>
                <a:xfrm flipV="1">
                  <a:off x="470354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21" name="Line 78">
                  <a:extLst>
                    <a:ext uri="{FF2B5EF4-FFF2-40B4-BE49-F238E27FC236}">
                      <a16:creationId xmlns:a16="http://schemas.microsoft.com/office/drawing/2014/main" id="{6CC29353-6647-7B9A-5AB3-9308F7114A25}"/>
                    </a:ext>
                  </a:extLst>
                </p:cNvPr>
                <p:cNvSpPr/>
                <p:nvPr/>
              </p:nvSpPr>
              <p:spPr>
                <a:xfrm flipV="1">
                  <a:off x="474482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22" name="Line 79">
                  <a:extLst>
                    <a:ext uri="{FF2B5EF4-FFF2-40B4-BE49-F238E27FC236}">
                      <a16:creationId xmlns:a16="http://schemas.microsoft.com/office/drawing/2014/main" id="{F06BF1E0-10B8-5CB6-8128-803878EEDB99}"/>
                    </a:ext>
                  </a:extLst>
                </p:cNvPr>
                <p:cNvSpPr/>
                <p:nvPr/>
              </p:nvSpPr>
              <p:spPr>
                <a:xfrm flipV="1">
                  <a:off x="4781333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23" name="Line 80">
                  <a:extLst>
                    <a:ext uri="{FF2B5EF4-FFF2-40B4-BE49-F238E27FC236}">
                      <a16:creationId xmlns:a16="http://schemas.microsoft.com/office/drawing/2014/main" id="{C66291EE-A96D-3E5D-4774-49B8933FF0DA}"/>
                    </a:ext>
                  </a:extLst>
                </p:cNvPr>
                <p:cNvSpPr/>
                <p:nvPr/>
              </p:nvSpPr>
              <p:spPr>
                <a:xfrm flipV="1">
                  <a:off x="4789270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24" name="Line 81">
                  <a:extLst>
                    <a:ext uri="{FF2B5EF4-FFF2-40B4-BE49-F238E27FC236}">
                      <a16:creationId xmlns:a16="http://schemas.microsoft.com/office/drawing/2014/main" id="{C6E039BF-F7DA-6BCE-3057-8307944589F8}"/>
                    </a:ext>
                  </a:extLst>
                </p:cNvPr>
                <p:cNvSpPr/>
                <p:nvPr/>
              </p:nvSpPr>
              <p:spPr>
                <a:xfrm flipV="1">
                  <a:off x="4830546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25" name="Line 82">
                  <a:extLst>
                    <a:ext uri="{FF2B5EF4-FFF2-40B4-BE49-F238E27FC236}">
                      <a16:creationId xmlns:a16="http://schemas.microsoft.com/office/drawing/2014/main" id="{55F33E42-4CFA-86EB-71BA-EF856B14A081}"/>
                    </a:ext>
                  </a:extLst>
                </p:cNvPr>
                <p:cNvSpPr/>
                <p:nvPr/>
              </p:nvSpPr>
              <p:spPr>
                <a:xfrm flipV="1">
                  <a:off x="487341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26" name="Line 83">
                  <a:extLst>
                    <a:ext uri="{FF2B5EF4-FFF2-40B4-BE49-F238E27FC236}">
                      <a16:creationId xmlns:a16="http://schemas.microsoft.com/office/drawing/2014/main" id="{26FFEBB0-DBB5-537D-E5B3-D80E6F7AB6D4}"/>
                    </a:ext>
                  </a:extLst>
                </p:cNvPr>
                <p:cNvSpPr/>
                <p:nvPr/>
              </p:nvSpPr>
              <p:spPr>
                <a:xfrm flipV="1">
                  <a:off x="491468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27" name="Line 84">
                  <a:extLst>
                    <a:ext uri="{FF2B5EF4-FFF2-40B4-BE49-F238E27FC236}">
                      <a16:creationId xmlns:a16="http://schemas.microsoft.com/office/drawing/2014/main" id="{8914789F-4D0B-E716-A65C-6E46CE428F59}"/>
                    </a:ext>
                  </a:extLst>
                </p:cNvPr>
                <p:cNvSpPr/>
                <p:nvPr/>
              </p:nvSpPr>
              <p:spPr>
                <a:xfrm flipV="1">
                  <a:off x="495120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28" name="Line 85">
                  <a:extLst>
                    <a:ext uri="{FF2B5EF4-FFF2-40B4-BE49-F238E27FC236}">
                      <a16:creationId xmlns:a16="http://schemas.microsoft.com/office/drawing/2014/main" id="{5A24D073-482E-21F7-D1F3-9E62D7A8FE3B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55932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29" name="Line 86">
                  <a:extLst>
                    <a:ext uri="{FF2B5EF4-FFF2-40B4-BE49-F238E27FC236}">
                      <a16:creationId xmlns:a16="http://schemas.microsoft.com/office/drawing/2014/main" id="{A30289C2-DA7E-E0E5-ACEE-C5CB5D80C150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60060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30" name="Line 87">
                  <a:extLst>
                    <a:ext uri="{FF2B5EF4-FFF2-40B4-BE49-F238E27FC236}">
                      <a16:creationId xmlns:a16="http://schemas.microsoft.com/office/drawing/2014/main" id="{437236FE-E011-6CAB-9901-510AF3FBF8CD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64346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31" name="Line 88">
                  <a:extLst>
                    <a:ext uri="{FF2B5EF4-FFF2-40B4-BE49-F238E27FC236}">
                      <a16:creationId xmlns:a16="http://schemas.microsoft.com/office/drawing/2014/main" id="{84C7702F-F74D-5508-2AC1-BAD200396C09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68473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96" name="Line 89">
                  <a:extLst>
                    <a:ext uri="{FF2B5EF4-FFF2-40B4-BE49-F238E27FC236}">
                      <a16:creationId xmlns:a16="http://schemas.microsoft.com/office/drawing/2014/main" id="{16115C9A-4D65-FF0C-662F-A0DF2FAE8133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72125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97" name="Line 90">
                  <a:extLst>
                    <a:ext uri="{FF2B5EF4-FFF2-40B4-BE49-F238E27FC236}">
                      <a16:creationId xmlns:a16="http://schemas.microsoft.com/office/drawing/2014/main" id="{645AFADE-3ED1-A606-2BE4-CB10E9F652A6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98" name="Line 91">
                  <a:extLst>
                    <a:ext uri="{FF2B5EF4-FFF2-40B4-BE49-F238E27FC236}">
                      <a16:creationId xmlns:a16="http://schemas.microsoft.com/office/drawing/2014/main" id="{4E08D09C-2BAC-4AB3-F823-91418EAD7BFB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99" name="Line 92">
                  <a:extLst>
                    <a:ext uri="{FF2B5EF4-FFF2-40B4-BE49-F238E27FC236}">
                      <a16:creationId xmlns:a16="http://schemas.microsoft.com/office/drawing/2014/main" id="{5277E470-F4F3-0ECD-C1B5-2BA17EAC1B08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47836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00" name="Line 93">
                  <a:extLst>
                    <a:ext uri="{FF2B5EF4-FFF2-40B4-BE49-F238E27FC236}">
                      <a16:creationId xmlns:a16="http://schemas.microsoft.com/office/drawing/2014/main" id="{D11D4706-F249-1126-8B2F-87F2C990FBE9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51963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01" name="Line 94">
                  <a:extLst>
                    <a:ext uri="{FF2B5EF4-FFF2-40B4-BE49-F238E27FC236}">
                      <a16:creationId xmlns:a16="http://schemas.microsoft.com/office/drawing/2014/main" id="{2771EC15-2242-C002-E942-6B9B2BD7B107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55615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05" name="Text Box 95">
                  <a:extLst>
                    <a:ext uri="{FF2B5EF4-FFF2-40B4-BE49-F238E27FC236}">
                      <a16:creationId xmlns:a16="http://schemas.microsoft.com/office/drawing/2014/main" id="{B8EBDD14-7F88-AC3A-76AE-AA5D3FAFA0EA}"/>
                    </a:ext>
                  </a:extLst>
                </p:cNvPr>
                <p:cNvSpPr txBox="1"/>
                <p:nvPr/>
              </p:nvSpPr>
              <p:spPr>
                <a:xfrm>
                  <a:off x="4513048" y="5302148"/>
                  <a:ext cx="463545" cy="466728"/>
                </a:xfrm>
                <a:prstGeom prst="rect">
                  <a:avLst/>
                </a:prstGeom>
                <a:gradFill>
                  <a:gsLst>
                    <a:gs pos="0">
                      <a:srgbClr val="17375E"/>
                    </a:gs>
                    <a:gs pos="100000">
                      <a:srgbClr val="8EB4E3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0" tIns="0" rIns="0" bIns="0" anchor="ctr" anchorCtr="1" compatLnSpc="1"/>
                <a:lstStyle/>
                <a:p>
                  <a:pPr>
                    <a:spcBef>
                      <a:spcPts val="400"/>
                    </a:spcBef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700" b="1">
                      <a:solidFill>
                        <a:srgbClr val="FFFFFF"/>
                      </a:solidFill>
                      <a:latin typeface="Calibri"/>
                    </a:rPr>
                    <a:t>FPGA</a:t>
                  </a:r>
                </a:p>
              </p:txBody>
            </p:sp>
            <p:sp>
              <p:nvSpPr>
                <p:cNvPr id="706" name="Line 96">
                  <a:extLst>
                    <a:ext uri="{FF2B5EF4-FFF2-40B4-BE49-F238E27FC236}">
                      <a16:creationId xmlns:a16="http://schemas.microsoft.com/office/drawing/2014/main" id="{F0D4A865-3D35-DCC4-1387-9125ED20EFE7}"/>
                    </a:ext>
                  </a:extLst>
                </p:cNvPr>
                <p:cNvSpPr/>
                <p:nvPr/>
              </p:nvSpPr>
              <p:spPr>
                <a:xfrm rot="5399996" flipV="1">
                  <a:off x="4995646" y="54767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07" name="Line 97">
                  <a:extLst>
                    <a:ext uri="{FF2B5EF4-FFF2-40B4-BE49-F238E27FC236}">
                      <a16:creationId xmlns:a16="http://schemas.microsoft.com/office/drawing/2014/main" id="{10BFC640-D8BE-007C-90B5-F2FBE7406734}"/>
                    </a:ext>
                  </a:extLst>
                </p:cNvPr>
                <p:cNvSpPr/>
                <p:nvPr/>
              </p:nvSpPr>
              <p:spPr>
                <a:xfrm rot="5399996" flipV="1">
                  <a:off x="4995646" y="551805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08" name="Line 98">
                  <a:extLst>
                    <a:ext uri="{FF2B5EF4-FFF2-40B4-BE49-F238E27FC236}">
                      <a16:creationId xmlns:a16="http://schemas.microsoft.com/office/drawing/2014/main" id="{74815B78-F9A0-B37A-3B79-B796C7ABCF3A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09" name="Line 99">
                  <a:extLst>
                    <a:ext uri="{FF2B5EF4-FFF2-40B4-BE49-F238E27FC236}">
                      <a16:creationId xmlns:a16="http://schemas.microsoft.com/office/drawing/2014/main" id="{DF59543F-706C-4B99-662B-7F7C7D64E29C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10" name="Line 100">
                  <a:extLst>
                    <a:ext uri="{FF2B5EF4-FFF2-40B4-BE49-F238E27FC236}">
                      <a16:creationId xmlns:a16="http://schemas.microsoft.com/office/drawing/2014/main" id="{0F821C76-A2CD-4073-7720-2625D03A25A8}"/>
                    </a:ext>
                  </a:extLst>
                </p:cNvPr>
                <p:cNvSpPr/>
                <p:nvPr/>
              </p:nvSpPr>
              <p:spPr>
                <a:xfrm flipV="1">
                  <a:off x="4540032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11" name="Line 101">
                  <a:extLst>
                    <a:ext uri="{FF2B5EF4-FFF2-40B4-BE49-F238E27FC236}">
                      <a16:creationId xmlns:a16="http://schemas.microsoft.com/office/drawing/2014/main" id="{A4E5F594-D9DA-10E1-F049-47C79BEE1ECA}"/>
                    </a:ext>
                  </a:extLst>
                </p:cNvPr>
                <p:cNvSpPr/>
                <p:nvPr/>
              </p:nvSpPr>
              <p:spPr>
                <a:xfrm flipV="1">
                  <a:off x="4581308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12" name="Line 102">
                  <a:extLst>
                    <a:ext uri="{FF2B5EF4-FFF2-40B4-BE49-F238E27FC236}">
                      <a16:creationId xmlns:a16="http://schemas.microsoft.com/office/drawing/2014/main" id="{6C87BC37-BDBC-9305-0F7C-1FF92FFCCB15}"/>
                    </a:ext>
                  </a:extLst>
                </p:cNvPr>
                <p:cNvSpPr/>
                <p:nvPr/>
              </p:nvSpPr>
              <p:spPr>
                <a:xfrm flipV="1">
                  <a:off x="4706718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75" name="Line 103">
                  <a:extLst>
                    <a:ext uri="{FF2B5EF4-FFF2-40B4-BE49-F238E27FC236}">
                      <a16:creationId xmlns:a16="http://schemas.microsoft.com/office/drawing/2014/main" id="{E8C91AA4-1321-34AA-3B61-834F406C26D2}"/>
                    </a:ext>
                  </a:extLst>
                </p:cNvPr>
                <p:cNvSpPr/>
                <p:nvPr/>
              </p:nvSpPr>
              <p:spPr>
                <a:xfrm flipV="1">
                  <a:off x="4747994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76" name="Line 105">
                  <a:extLst>
                    <a:ext uri="{FF2B5EF4-FFF2-40B4-BE49-F238E27FC236}">
                      <a16:creationId xmlns:a16="http://schemas.microsoft.com/office/drawing/2014/main" id="{38D131D6-34E7-0058-7A13-17A7106C4A10}"/>
                    </a:ext>
                  </a:extLst>
                </p:cNvPr>
                <p:cNvSpPr/>
                <p:nvPr/>
              </p:nvSpPr>
              <p:spPr>
                <a:xfrm rot="5399996" flipV="1">
                  <a:off x="499881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77" name="Line 106">
                  <a:extLst>
                    <a:ext uri="{FF2B5EF4-FFF2-40B4-BE49-F238E27FC236}">
                      <a16:creationId xmlns:a16="http://schemas.microsoft.com/office/drawing/2014/main" id="{3005DEB1-F1EB-B434-4F09-F6838C44530F}"/>
                    </a:ext>
                  </a:extLst>
                </p:cNvPr>
                <p:cNvSpPr/>
                <p:nvPr/>
              </p:nvSpPr>
              <p:spPr>
                <a:xfrm rot="5399996" flipV="1">
                  <a:off x="499881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84" name="Line 107">
                  <a:extLst>
                    <a:ext uri="{FF2B5EF4-FFF2-40B4-BE49-F238E27FC236}">
                      <a16:creationId xmlns:a16="http://schemas.microsoft.com/office/drawing/2014/main" id="{11CF7B86-2EB0-A12E-50A3-5C9F7B6DB69E}"/>
                    </a:ext>
                  </a:extLst>
                </p:cNvPr>
                <p:cNvSpPr/>
                <p:nvPr/>
              </p:nvSpPr>
              <p:spPr>
                <a:xfrm rot="5399996" flipV="1">
                  <a:off x="5000410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85" name="Line 108">
                  <a:extLst>
                    <a:ext uri="{FF2B5EF4-FFF2-40B4-BE49-F238E27FC236}">
                      <a16:creationId xmlns:a16="http://schemas.microsoft.com/office/drawing/2014/main" id="{270A2366-7BD7-4756-6404-86BB4809A26A}"/>
                    </a:ext>
                  </a:extLst>
                </p:cNvPr>
                <p:cNvSpPr/>
                <p:nvPr/>
              </p:nvSpPr>
              <p:spPr>
                <a:xfrm rot="5399996" flipV="1">
                  <a:off x="5000410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48" name="Line 109">
                  <a:extLst>
                    <a:ext uri="{FF2B5EF4-FFF2-40B4-BE49-F238E27FC236}">
                      <a16:creationId xmlns:a16="http://schemas.microsoft.com/office/drawing/2014/main" id="{1D917166-6AE8-D7EB-CE52-3E9787F31847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676801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49" name="Line 110">
                  <a:extLst>
                    <a:ext uri="{FF2B5EF4-FFF2-40B4-BE49-F238E27FC236}">
                      <a16:creationId xmlns:a16="http://schemas.microsoft.com/office/drawing/2014/main" id="{9728284C-EE53-4B53-997B-80B610E10C6A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71807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54" name="Line 111">
                  <a:extLst>
                    <a:ext uri="{FF2B5EF4-FFF2-40B4-BE49-F238E27FC236}">
                      <a16:creationId xmlns:a16="http://schemas.microsoft.com/office/drawing/2014/main" id="{992718F5-439F-C17A-3904-0D4F16705663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594249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55" name="Line 112">
                  <a:extLst>
                    <a:ext uri="{FF2B5EF4-FFF2-40B4-BE49-F238E27FC236}">
                      <a16:creationId xmlns:a16="http://schemas.microsoft.com/office/drawing/2014/main" id="{0614C185-4C9B-0BA0-6D5F-BF566CDACC83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635525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56" name="Line 113">
                  <a:extLst>
                    <a:ext uri="{FF2B5EF4-FFF2-40B4-BE49-F238E27FC236}">
                      <a16:creationId xmlns:a16="http://schemas.microsoft.com/office/drawing/2014/main" id="{01DCE5DA-D613-F62B-1B0E-B8F6E396F4C6}"/>
                    </a:ext>
                  </a:extLst>
                </p:cNvPr>
                <p:cNvSpPr/>
                <p:nvPr/>
              </p:nvSpPr>
              <p:spPr>
                <a:xfrm flipV="1">
                  <a:off x="4624175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57" name="Line 114">
                  <a:extLst>
                    <a:ext uri="{FF2B5EF4-FFF2-40B4-BE49-F238E27FC236}">
                      <a16:creationId xmlns:a16="http://schemas.microsoft.com/office/drawing/2014/main" id="{3703978E-4748-6549-49BA-9016D6A2B38A}"/>
                    </a:ext>
                  </a:extLst>
                </p:cNvPr>
                <p:cNvSpPr/>
                <p:nvPr/>
              </p:nvSpPr>
              <p:spPr>
                <a:xfrm flipV="1">
                  <a:off x="466545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58" name="Line 115">
                  <a:extLst>
                    <a:ext uri="{FF2B5EF4-FFF2-40B4-BE49-F238E27FC236}">
                      <a16:creationId xmlns:a16="http://schemas.microsoft.com/office/drawing/2014/main" id="{22BEAF7E-F52E-4E80-C84C-E699BCA5AF0B}"/>
                    </a:ext>
                  </a:extLst>
                </p:cNvPr>
                <p:cNvSpPr/>
                <p:nvPr/>
              </p:nvSpPr>
              <p:spPr>
                <a:xfrm flipV="1">
                  <a:off x="454162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60" name="Line 116">
                  <a:extLst>
                    <a:ext uri="{FF2B5EF4-FFF2-40B4-BE49-F238E27FC236}">
                      <a16:creationId xmlns:a16="http://schemas.microsoft.com/office/drawing/2014/main" id="{690694BF-01AA-A8C8-B8AA-9EC4B9CA4691}"/>
                    </a:ext>
                  </a:extLst>
                </p:cNvPr>
                <p:cNvSpPr/>
                <p:nvPr/>
              </p:nvSpPr>
              <p:spPr>
                <a:xfrm flipV="1">
                  <a:off x="458289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61" name="Line 117">
                  <a:extLst>
                    <a:ext uri="{FF2B5EF4-FFF2-40B4-BE49-F238E27FC236}">
                      <a16:creationId xmlns:a16="http://schemas.microsoft.com/office/drawing/2014/main" id="{C3C8B1DD-A6CF-E572-D53C-42BFBC0BFC31}"/>
                    </a:ext>
                  </a:extLst>
                </p:cNvPr>
                <p:cNvSpPr/>
                <p:nvPr/>
              </p:nvSpPr>
              <p:spPr>
                <a:xfrm flipV="1">
                  <a:off x="490516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64" name="Line 118">
                  <a:extLst>
                    <a:ext uri="{FF2B5EF4-FFF2-40B4-BE49-F238E27FC236}">
                      <a16:creationId xmlns:a16="http://schemas.microsoft.com/office/drawing/2014/main" id="{39ACBC0C-1BB7-E2E1-C02B-7C7B4C2DC256}"/>
                    </a:ext>
                  </a:extLst>
                </p:cNvPr>
                <p:cNvSpPr/>
                <p:nvPr/>
              </p:nvSpPr>
              <p:spPr>
                <a:xfrm flipV="1">
                  <a:off x="494643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65" name="Line 119">
                  <a:extLst>
                    <a:ext uri="{FF2B5EF4-FFF2-40B4-BE49-F238E27FC236}">
                      <a16:creationId xmlns:a16="http://schemas.microsoft.com/office/drawing/2014/main" id="{839929B9-6841-1645-A126-192B9F34ED9E}"/>
                    </a:ext>
                  </a:extLst>
                </p:cNvPr>
                <p:cNvSpPr/>
                <p:nvPr/>
              </p:nvSpPr>
              <p:spPr>
                <a:xfrm flipV="1">
                  <a:off x="4822609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67" name="Line 120">
                  <a:extLst>
                    <a:ext uri="{FF2B5EF4-FFF2-40B4-BE49-F238E27FC236}">
                      <a16:creationId xmlns:a16="http://schemas.microsoft.com/office/drawing/2014/main" id="{8D650080-8A30-1CE7-2945-3F57FD9E01AA}"/>
                    </a:ext>
                  </a:extLst>
                </p:cNvPr>
                <p:cNvSpPr/>
                <p:nvPr/>
              </p:nvSpPr>
              <p:spPr>
                <a:xfrm flipV="1">
                  <a:off x="486388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68" name="Rectangle 70">
                  <a:extLst>
                    <a:ext uri="{FF2B5EF4-FFF2-40B4-BE49-F238E27FC236}">
                      <a16:creationId xmlns:a16="http://schemas.microsoft.com/office/drawing/2014/main" id="{D3D8BE32-DFCE-7367-36C1-E4C4FA1BD259}"/>
                    </a:ext>
                  </a:extLst>
                </p:cNvPr>
                <p:cNvSpPr/>
                <p:nvPr/>
              </p:nvSpPr>
              <p:spPr>
                <a:xfrm>
                  <a:off x="4193484" y="5508528"/>
                  <a:ext cx="142134" cy="57488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69" name="Rectangle 70">
                  <a:extLst>
                    <a:ext uri="{FF2B5EF4-FFF2-40B4-BE49-F238E27FC236}">
                      <a16:creationId xmlns:a16="http://schemas.microsoft.com/office/drawing/2014/main" id="{FAB03418-C09B-F8CE-78C9-F20CD8E27BA2}"/>
                    </a:ext>
                  </a:extLst>
                </p:cNvPr>
                <p:cNvSpPr/>
                <p:nvPr/>
              </p:nvSpPr>
              <p:spPr>
                <a:xfrm>
                  <a:off x="4107201" y="5509288"/>
                  <a:ext cx="45729" cy="58264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70" name="Rectangle 72">
                  <a:extLst>
                    <a:ext uri="{FF2B5EF4-FFF2-40B4-BE49-F238E27FC236}">
                      <a16:creationId xmlns:a16="http://schemas.microsoft.com/office/drawing/2014/main" id="{66A19C6E-7AC0-E1E2-C89E-C2455F114FA7}"/>
                    </a:ext>
                  </a:extLst>
                </p:cNvPr>
                <p:cNvSpPr/>
                <p:nvPr/>
              </p:nvSpPr>
              <p:spPr>
                <a:xfrm>
                  <a:off x="4123651" y="5116890"/>
                  <a:ext cx="140890" cy="220845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71" name="Rectangle 68">
                  <a:extLst>
                    <a:ext uri="{FF2B5EF4-FFF2-40B4-BE49-F238E27FC236}">
                      <a16:creationId xmlns:a16="http://schemas.microsoft.com/office/drawing/2014/main" id="{65FAEFEC-36CC-7D06-FF2C-88E5BD5683D5}"/>
                    </a:ext>
                  </a:extLst>
                </p:cNvPr>
                <p:cNvSpPr/>
                <p:nvPr/>
              </p:nvSpPr>
              <p:spPr>
                <a:xfrm>
                  <a:off x="4154274" y="5013225"/>
                  <a:ext cx="36511" cy="100806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537" name="Rectangle 70">
                <a:extLst>
                  <a:ext uri="{FF2B5EF4-FFF2-40B4-BE49-F238E27FC236}">
                    <a16:creationId xmlns:a16="http://schemas.microsoft.com/office/drawing/2014/main" id="{0970A279-B71E-343F-05A6-7663CC350418}"/>
                  </a:ext>
                </a:extLst>
              </p:cNvPr>
              <p:cNvSpPr/>
              <p:nvPr/>
            </p:nvSpPr>
            <p:spPr>
              <a:xfrm>
                <a:off x="4550608" y="357737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38" name="Rectangle 70">
                <a:extLst>
                  <a:ext uri="{FF2B5EF4-FFF2-40B4-BE49-F238E27FC236}">
                    <a16:creationId xmlns:a16="http://schemas.microsoft.com/office/drawing/2014/main" id="{DE5A79E1-42E9-4D78-44AD-29980422BA68}"/>
                  </a:ext>
                </a:extLst>
              </p:cNvPr>
              <p:cNvSpPr/>
              <p:nvPr/>
            </p:nvSpPr>
            <p:spPr>
              <a:xfrm>
                <a:off x="4464325" y="357813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39" name="Rectangle 70">
                <a:extLst>
                  <a:ext uri="{FF2B5EF4-FFF2-40B4-BE49-F238E27FC236}">
                    <a16:creationId xmlns:a16="http://schemas.microsoft.com/office/drawing/2014/main" id="{B996B05D-0334-A0E9-D9A9-71617968D4E9}"/>
                  </a:ext>
                </a:extLst>
              </p:cNvPr>
              <p:cNvSpPr/>
              <p:nvPr/>
            </p:nvSpPr>
            <p:spPr>
              <a:xfrm>
                <a:off x="4550608" y="366958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40" name="Rectangle 70">
                <a:extLst>
                  <a:ext uri="{FF2B5EF4-FFF2-40B4-BE49-F238E27FC236}">
                    <a16:creationId xmlns:a16="http://schemas.microsoft.com/office/drawing/2014/main" id="{A040E500-36C2-9824-903D-6287CC0313A6}"/>
                  </a:ext>
                </a:extLst>
              </p:cNvPr>
              <p:cNvSpPr/>
              <p:nvPr/>
            </p:nvSpPr>
            <p:spPr>
              <a:xfrm>
                <a:off x="4464325" y="367034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41" name="Rectangle 70">
                <a:extLst>
                  <a:ext uri="{FF2B5EF4-FFF2-40B4-BE49-F238E27FC236}">
                    <a16:creationId xmlns:a16="http://schemas.microsoft.com/office/drawing/2014/main" id="{BB2B82A6-D326-CA33-7EB0-321CCC1FE46D}"/>
                  </a:ext>
                </a:extLst>
              </p:cNvPr>
              <p:cNvSpPr/>
              <p:nvPr/>
            </p:nvSpPr>
            <p:spPr>
              <a:xfrm>
                <a:off x="4552681" y="376348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42" name="Rectangle 70">
                <a:extLst>
                  <a:ext uri="{FF2B5EF4-FFF2-40B4-BE49-F238E27FC236}">
                    <a16:creationId xmlns:a16="http://schemas.microsoft.com/office/drawing/2014/main" id="{0DBBC9A6-54B5-A3A0-219D-1883A9972896}"/>
                  </a:ext>
                </a:extLst>
              </p:cNvPr>
              <p:cNvSpPr/>
              <p:nvPr/>
            </p:nvSpPr>
            <p:spPr>
              <a:xfrm>
                <a:off x="4466398" y="376424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cxnSp>
          <p:nvCxnSpPr>
            <p:cNvPr id="395" name="Gewinkelte Verbindung 73">
              <a:extLst>
                <a:ext uri="{FF2B5EF4-FFF2-40B4-BE49-F238E27FC236}">
                  <a16:creationId xmlns:a16="http://schemas.microsoft.com/office/drawing/2014/main" id="{1BAE3327-7D03-5DC5-D684-BD68138AAB6B}"/>
                </a:ext>
              </a:extLst>
            </p:cNvPr>
            <p:cNvCxnSpPr>
              <a:cxnSpLocks noChangeShapeType="1"/>
              <a:stCxn id="877" idx="3"/>
              <a:endCxn id="538" idx="1"/>
            </p:cNvCxnSpPr>
            <p:nvPr/>
          </p:nvCxnSpPr>
          <p:spPr bwMode="auto">
            <a:xfrm flipV="1">
              <a:off x="3599507" y="3283177"/>
              <a:ext cx="750518" cy="68337"/>
            </a:xfrm>
            <a:prstGeom prst="bentConnector3">
              <a:avLst>
                <a:gd name="adj1" fmla="val 50000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6" name="Gewinkelte Verbindung 73">
              <a:extLst>
                <a:ext uri="{FF2B5EF4-FFF2-40B4-BE49-F238E27FC236}">
                  <a16:creationId xmlns:a16="http://schemas.microsoft.com/office/drawing/2014/main" id="{41E282F3-DA29-1CCC-03A5-4F52393AAE74}"/>
                </a:ext>
              </a:extLst>
            </p:cNvPr>
            <p:cNvCxnSpPr>
              <a:cxnSpLocks noChangeShapeType="1"/>
              <a:stCxn id="534" idx="3"/>
              <a:endCxn id="869" idx="1"/>
            </p:cNvCxnSpPr>
            <p:nvPr/>
          </p:nvCxnSpPr>
          <p:spPr bwMode="auto">
            <a:xfrm>
              <a:off x="3564259" y="3044379"/>
              <a:ext cx="785776" cy="143097"/>
            </a:xfrm>
            <a:prstGeom prst="bentConnector3">
              <a:avLst>
                <a:gd name="adj1" fmla="val 50000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98" name="Gruppieren 10">
              <a:extLst>
                <a:ext uri="{FF2B5EF4-FFF2-40B4-BE49-F238E27FC236}">
                  <a16:creationId xmlns:a16="http://schemas.microsoft.com/office/drawing/2014/main" id="{D33E6686-3589-344E-F156-B3D8E52334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85536" y="2970668"/>
              <a:ext cx="378723" cy="268915"/>
              <a:chOff x="557213" y="4049838"/>
              <a:chExt cx="968375" cy="576262"/>
            </a:xfrm>
          </p:grpSpPr>
          <p:sp>
            <p:nvSpPr>
              <p:cNvPr id="533" name="Rectangle 5">
                <a:extLst>
                  <a:ext uri="{FF2B5EF4-FFF2-40B4-BE49-F238E27FC236}">
                    <a16:creationId xmlns:a16="http://schemas.microsoft.com/office/drawing/2014/main" id="{DC15CAD8-3A13-03EB-1184-FAE438E231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9475" y="4049838"/>
                <a:ext cx="574674" cy="57626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54000" tIns="36000" rIns="36000" bIns="36000" anchor="ctr"/>
              <a:lstStyle/>
              <a:p>
                <a:pPr>
                  <a:defRPr/>
                </a:pPr>
                <a:endParaRPr lang="en-US" sz="800" dirty="0"/>
              </a:p>
              <a:p>
                <a:pPr>
                  <a:defRPr/>
                </a:pPr>
                <a:endParaRPr lang="en-US" sz="800" dirty="0"/>
              </a:p>
            </p:txBody>
          </p:sp>
          <p:sp>
            <p:nvSpPr>
              <p:cNvPr id="534" name="Rectangle 48">
                <a:extLst>
                  <a:ext uri="{FF2B5EF4-FFF2-40B4-BE49-F238E27FC236}">
                    <a16:creationId xmlns:a16="http://schemas.microsoft.com/office/drawing/2014/main" id="{FE07829A-6259-48BC-BF73-74026629DE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4149" y="4135564"/>
                <a:ext cx="71439" cy="144461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535" name="Rectangle 5">
                <a:extLst>
                  <a:ext uri="{FF2B5EF4-FFF2-40B4-BE49-F238E27FC236}">
                    <a16:creationId xmlns:a16="http://schemas.microsoft.com/office/drawing/2014/main" id="{9E1F2108-28A2-A4DB-B85D-0C91D43AAC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213" y="4135562"/>
                <a:ext cx="323850" cy="411163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</p:grpSp>
      </p:grpSp>
      <p:sp>
        <p:nvSpPr>
          <p:cNvPr id="873" name="Rectangle 70">
            <a:extLst>
              <a:ext uri="{FF2B5EF4-FFF2-40B4-BE49-F238E27FC236}">
                <a16:creationId xmlns:a16="http://schemas.microsoft.com/office/drawing/2014/main" id="{D7211371-0785-5CF1-F06E-6ABC871AE3C3}"/>
              </a:ext>
            </a:extLst>
          </p:cNvPr>
          <p:cNvSpPr/>
          <p:nvPr/>
        </p:nvSpPr>
        <p:spPr>
          <a:xfrm>
            <a:off x="9155313" y="2455819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4" name="Rectangle 70">
            <a:extLst>
              <a:ext uri="{FF2B5EF4-FFF2-40B4-BE49-F238E27FC236}">
                <a16:creationId xmlns:a16="http://schemas.microsoft.com/office/drawing/2014/main" id="{34825939-9B38-1F89-27D1-9FB22E766DF0}"/>
              </a:ext>
            </a:extLst>
          </p:cNvPr>
          <p:cNvSpPr/>
          <p:nvPr/>
        </p:nvSpPr>
        <p:spPr>
          <a:xfrm>
            <a:off x="9071410" y="2457993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898" name="Group 897">
            <a:extLst>
              <a:ext uri="{FF2B5EF4-FFF2-40B4-BE49-F238E27FC236}">
                <a16:creationId xmlns:a16="http://schemas.microsoft.com/office/drawing/2014/main" id="{55B17BB8-C183-90D7-73F4-308CCB260425}"/>
              </a:ext>
            </a:extLst>
          </p:cNvPr>
          <p:cNvGrpSpPr/>
          <p:nvPr/>
        </p:nvGrpSpPr>
        <p:grpSpPr>
          <a:xfrm>
            <a:off x="7924392" y="2256898"/>
            <a:ext cx="396501" cy="268915"/>
            <a:chOff x="7910574" y="3188850"/>
            <a:chExt cx="396501" cy="268915"/>
          </a:xfrm>
        </p:grpSpPr>
        <p:grpSp>
          <p:nvGrpSpPr>
            <p:cNvPr id="875" name="Gruppieren 10">
              <a:extLst>
                <a:ext uri="{FF2B5EF4-FFF2-40B4-BE49-F238E27FC236}">
                  <a16:creationId xmlns:a16="http://schemas.microsoft.com/office/drawing/2014/main" id="{4206A73C-E475-F127-51DF-FE9DF87E7C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10574" y="3188850"/>
              <a:ext cx="396501" cy="268915"/>
              <a:chOff x="557213" y="4166059"/>
              <a:chExt cx="1013832" cy="576262"/>
            </a:xfrm>
          </p:grpSpPr>
          <p:sp>
            <p:nvSpPr>
              <p:cNvPr id="876" name="Rectangle 5">
                <a:extLst>
                  <a:ext uri="{FF2B5EF4-FFF2-40B4-BE49-F238E27FC236}">
                    <a16:creationId xmlns:a16="http://schemas.microsoft.com/office/drawing/2014/main" id="{7C89A740-3D3E-E8A7-7B60-988A3CB8A6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9475" y="4166059"/>
                <a:ext cx="574674" cy="57626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54000" tIns="36000" rIns="36000" bIns="36000" anchor="ctr"/>
              <a:lstStyle/>
              <a:p>
                <a:pPr>
                  <a:defRPr/>
                </a:pPr>
                <a:endParaRPr lang="en-US" sz="800" dirty="0"/>
              </a:p>
              <a:p>
                <a:pPr>
                  <a:defRPr/>
                </a:pPr>
                <a:endParaRPr lang="en-US" sz="800" dirty="0"/>
              </a:p>
            </p:txBody>
          </p:sp>
          <p:sp>
            <p:nvSpPr>
              <p:cNvPr id="877" name="Rectangle 48">
                <a:extLst>
                  <a:ext uri="{FF2B5EF4-FFF2-40B4-BE49-F238E27FC236}">
                    <a16:creationId xmlns:a16="http://schemas.microsoft.com/office/drawing/2014/main" id="{041554B1-6136-0E00-925C-9E96058097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4144" y="4180336"/>
                <a:ext cx="116901" cy="10253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878" name="Rectangle 5">
                <a:extLst>
                  <a:ext uri="{FF2B5EF4-FFF2-40B4-BE49-F238E27FC236}">
                    <a16:creationId xmlns:a16="http://schemas.microsoft.com/office/drawing/2014/main" id="{7FFDEBD4-5F82-B9C2-CC94-3C3F31D3A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213" y="4251784"/>
                <a:ext cx="323850" cy="411161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</p:grpSp>
        <p:sp>
          <p:nvSpPr>
            <p:cNvPr id="879" name="Rectangle 48">
              <a:extLst>
                <a:ext uri="{FF2B5EF4-FFF2-40B4-BE49-F238E27FC236}">
                  <a16:creationId xmlns:a16="http://schemas.microsoft.com/office/drawing/2014/main" id="{E679F9CE-A748-DD98-0439-407F199E88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60035" y="3265089"/>
              <a:ext cx="45719" cy="47847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880" name="Rectangle 48">
              <a:extLst>
                <a:ext uri="{FF2B5EF4-FFF2-40B4-BE49-F238E27FC236}">
                  <a16:creationId xmlns:a16="http://schemas.microsoft.com/office/drawing/2014/main" id="{A1FE9D79-E562-87B3-F041-36E17C8965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9511" y="3334912"/>
              <a:ext cx="45719" cy="47847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881" name="Rectangle 48">
              <a:extLst>
                <a:ext uri="{FF2B5EF4-FFF2-40B4-BE49-F238E27FC236}">
                  <a16:creationId xmlns:a16="http://schemas.microsoft.com/office/drawing/2014/main" id="{80EC7E1A-405E-25F6-A8A4-2E6DFFCE6A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9410" y="3405151"/>
              <a:ext cx="45719" cy="47847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cxnSp>
        <p:nvCxnSpPr>
          <p:cNvPr id="905" name="Straight Arrow Connector 904">
            <a:extLst>
              <a:ext uri="{FF2B5EF4-FFF2-40B4-BE49-F238E27FC236}">
                <a16:creationId xmlns:a16="http://schemas.microsoft.com/office/drawing/2014/main" id="{71120944-8FD5-C05D-A6E4-5AF0338AA40C}"/>
              </a:ext>
            </a:extLst>
          </p:cNvPr>
          <p:cNvCxnSpPr>
            <a:cxnSpLocks/>
          </p:cNvCxnSpPr>
          <p:nvPr/>
        </p:nvCxnSpPr>
        <p:spPr>
          <a:xfrm flipV="1">
            <a:off x="8318434" y="2487786"/>
            <a:ext cx="752463" cy="9998"/>
          </a:xfrm>
          <a:prstGeom prst="straightConnector1">
            <a:avLst/>
          </a:prstGeom>
          <a:ln w="28575">
            <a:solidFill>
              <a:srgbClr val="00008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08" name="Straight Arrow Connector 907">
            <a:extLst>
              <a:ext uri="{FF2B5EF4-FFF2-40B4-BE49-F238E27FC236}">
                <a16:creationId xmlns:a16="http://schemas.microsoft.com/office/drawing/2014/main" id="{855C0F4E-AFFC-AE35-B6D6-6BEB61B1971E}"/>
              </a:ext>
            </a:extLst>
          </p:cNvPr>
          <p:cNvCxnSpPr>
            <a:cxnSpLocks/>
          </p:cNvCxnSpPr>
          <p:nvPr/>
        </p:nvCxnSpPr>
        <p:spPr>
          <a:xfrm flipV="1">
            <a:off x="8322773" y="2409894"/>
            <a:ext cx="752463" cy="9998"/>
          </a:xfrm>
          <a:prstGeom prst="straightConnector1">
            <a:avLst/>
          </a:prstGeom>
          <a:ln w="28575">
            <a:solidFill>
              <a:srgbClr val="00008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Rectangle 70">
            <a:extLst>
              <a:ext uri="{FF2B5EF4-FFF2-40B4-BE49-F238E27FC236}">
                <a16:creationId xmlns:a16="http://schemas.microsoft.com/office/drawing/2014/main" id="{0EDBA573-57BF-4671-C30C-F32A03EDE5A9}"/>
              </a:ext>
            </a:extLst>
          </p:cNvPr>
          <p:cNvSpPr/>
          <p:nvPr/>
        </p:nvSpPr>
        <p:spPr>
          <a:xfrm>
            <a:off x="5759956" y="2228771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Rectangle 70">
            <a:extLst>
              <a:ext uri="{FF2B5EF4-FFF2-40B4-BE49-F238E27FC236}">
                <a16:creationId xmlns:a16="http://schemas.microsoft.com/office/drawing/2014/main" id="{A48A0DAB-C17D-0702-6460-FC69ED6FF1F4}"/>
              </a:ext>
            </a:extLst>
          </p:cNvPr>
          <p:cNvSpPr/>
          <p:nvPr/>
        </p:nvSpPr>
        <p:spPr>
          <a:xfrm>
            <a:off x="5678631" y="2227995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Rectangle 70">
            <a:extLst>
              <a:ext uri="{FF2B5EF4-FFF2-40B4-BE49-F238E27FC236}">
                <a16:creationId xmlns:a16="http://schemas.microsoft.com/office/drawing/2014/main" id="{BF581FFB-46E4-98CC-158D-D216F77CF417}"/>
              </a:ext>
            </a:extLst>
          </p:cNvPr>
          <p:cNvSpPr/>
          <p:nvPr/>
        </p:nvSpPr>
        <p:spPr>
          <a:xfrm>
            <a:off x="5770824" y="3448647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Rectangle 70">
            <a:extLst>
              <a:ext uri="{FF2B5EF4-FFF2-40B4-BE49-F238E27FC236}">
                <a16:creationId xmlns:a16="http://schemas.microsoft.com/office/drawing/2014/main" id="{B0005DCD-4362-EED3-8D06-5F6516D65C14}"/>
              </a:ext>
            </a:extLst>
          </p:cNvPr>
          <p:cNvSpPr/>
          <p:nvPr/>
        </p:nvSpPr>
        <p:spPr>
          <a:xfrm>
            <a:off x="5687390" y="3450394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397" name="Gruppieren 163">
            <a:extLst>
              <a:ext uri="{FF2B5EF4-FFF2-40B4-BE49-F238E27FC236}">
                <a16:creationId xmlns:a16="http://schemas.microsoft.com/office/drawing/2014/main" id="{0029A6AE-A725-EDC2-D89A-42B263F17AC1}"/>
              </a:ext>
            </a:extLst>
          </p:cNvPr>
          <p:cNvGrpSpPr/>
          <p:nvPr/>
        </p:nvGrpSpPr>
        <p:grpSpPr>
          <a:xfrm>
            <a:off x="9000436" y="3137325"/>
            <a:ext cx="1512883" cy="1008061"/>
            <a:chOff x="4366942" y="2986368"/>
            <a:chExt cx="1512883" cy="1008061"/>
          </a:xfrm>
        </p:grpSpPr>
        <p:grpSp>
          <p:nvGrpSpPr>
            <p:cNvPr id="893" name="Gruppieren 10">
              <a:extLst>
                <a:ext uri="{FF2B5EF4-FFF2-40B4-BE49-F238E27FC236}">
                  <a16:creationId xmlns:a16="http://schemas.microsoft.com/office/drawing/2014/main" id="{CD47311C-E3A4-1AFA-8FA0-9DD30E347283}"/>
                </a:ext>
              </a:extLst>
            </p:cNvPr>
            <p:cNvGrpSpPr/>
            <p:nvPr/>
          </p:nvGrpSpPr>
          <p:grpSpPr>
            <a:xfrm>
              <a:off x="4366942" y="2986368"/>
              <a:ext cx="1512883" cy="1008061"/>
              <a:chOff x="4009808" y="5013225"/>
              <a:chExt cx="1512883" cy="1008061"/>
            </a:xfrm>
          </p:grpSpPr>
          <p:sp>
            <p:nvSpPr>
              <p:cNvPr id="902" name="Rectangle 64">
                <a:extLst>
                  <a:ext uri="{FF2B5EF4-FFF2-40B4-BE49-F238E27FC236}">
                    <a16:creationId xmlns:a16="http://schemas.microsoft.com/office/drawing/2014/main" id="{BAC145A0-CEAF-375E-DAA7-08AFFD0E2C50}"/>
                  </a:ext>
                </a:extLst>
              </p:cNvPr>
              <p:cNvSpPr/>
              <p:nvPr/>
            </p:nvSpPr>
            <p:spPr>
              <a:xfrm>
                <a:off x="4225707" y="5086249"/>
                <a:ext cx="1296984" cy="863595"/>
              </a:xfrm>
              <a:prstGeom prst="rect">
                <a:avLst/>
              </a:prstGeom>
              <a:gradFill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03" name="Rectangle 65">
                <a:extLst>
                  <a:ext uri="{FF2B5EF4-FFF2-40B4-BE49-F238E27FC236}">
                    <a16:creationId xmlns:a16="http://schemas.microsoft.com/office/drawing/2014/main" id="{F9CEE199-FF15-2174-DAE7-AB60FC9FB133}"/>
                  </a:ext>
                </a:extLst>
              </p:cNvPr>
              <p:cNvSpPr/>
              <p:nvPr/>
            </p:nvSpPr>
            <p:spPr>
              <a:xfrm>
                <a:off x="4441606" y="5949854"/>
                <a:ext cx="73023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04" name="Rectangle 66">
                <a:extLst>
                  <a:ext uri="{FF2B5EF4-FFF2-40B4-BE49-F238E27FC236}">
                    <a16:creationId xmlns:a16="http://schemas.microsoft.com/office/drawing/2014/main" id="{1282E839-03BD-6A98-E38F-0A4AB9B5A9D0}"/>
                  </a:ext>
                </a:extLst>
              </p:cNvPr>
              <p:cNvSpPr/>
              <p:nvPr/>
            </p:nvSpPr>
            <p:spPr>
              <a:xfrm>
                <a:off x="4586072" y="5949854"/>
                <a:ext cx="360365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06" name="Rectangle 69">
                <a:extLst>
                  <a:ext uri="{FF2B5EF4-FFF2-40B4-BE49-F238E27FC236}">
                    <a16:creationId xmlns:a16="http://schemas.microsoft.com/office/drawing/2014/main" id="{54391CDF-5CD4-E3E4-6D71-4F467E00FD84}"/>
                  </a:ext>
                </a:extLst>
              </p:cNvPr>
              <p:cNvSpPr/>
              <p:nvPr/>
            </p:nvSpPr>
            <p:spPr>
              <a:xfrm>
                <a:off x="4009808" y="5013225"/>
                <a:ext cx="144466" cy="3651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07" name="Rectangle 72">
                <a:extLst>
                  <a:ext uri="{FF2B5EF4-FFF2-40B4-BE49-F238E27FC236}">
                    <a16:creationId xmlns:a16="http://schemas.microsoft.com/office/drawing/2014/main" id="{F582A2DF-9798-AEDD-FB49-872A143BF6A9}"/>
                  </a:ext>
                </a:extLst>
              </p:cNvPr>
              <p:cNvSpPr/>
              <p:nvPr/>
            </p:nvSpPr>
            <p:spPr>
              <a:xfrm>
                <a:off x="4370173" y="5048155"/>
                <a:ext cx="360365" cy="71432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09" name="Line 75">
                <a:extLst>
                  <a:ext uri="{FF2B5EF4-FFF2-40B4-BE49-F238E27FC236}">
                    <a16:creationId xmlns:a16="http://schemas.microsoft.com/office/drawing/2014/main" id="{DD80DE50-2B0D-A765-B457-5BAF2C9DF306}"/>
                  </a:ext>
                </a:extLst>
              </p:cNvPr>
              <p:cNvSpPr/>
              <p:nvPr/>
            </p:nvSpPr>
            <p:spPr>
              <a:xfrm flipV="1">
                <a:off x="461941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10" name="Line 76">
                <a:extLst>
                  <a:ext uri="{FF2B5EF4-FFF2-40B4-BE49-F238E27FC236}">
                    <a16:creationId xmlns:a16="http://schemas.microsoft.com/office/drawing/2014/main" id="{766E1E01-B4CF-BDB5-F15A-5D70AE6DE88E}"/>
                  </a:ext>
                </a:extLst>
              </p:cNvPr>
              <p:cNvSpPr/>
              <p:nvPr/>
            </p:nvSpPr>
            <p:spPr>
              <a:xfrm flipV="1">
                <a:off x="466068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11" name="Line 77">
                <a:extLst>
                  <a:ext uri="{FF2B5EF4-FFF2-40B4-BE49-F238E27FC236}">
                    <a16:creationId xmlns:a16="http://schemas.microsoft.com/office/drawing/2014/main" id="{B5E892ED-03EE-EB0E-9C53-AD91A0C827C3}"/>
                  </a:ext>
                </a:extLst>
              </p:cNvPr>
              <p:cNvSpPr/>
              <p:nvPr/>
            </p:nvSpPr>
            <p:spPr>
              <a:xfrm flipV="1">
                <a:off x="470354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12" name="Line 78">
                <a:extLst>
                  <a:ext uri="{FF2B5EF4-FFF2-40B4-BE49-F238E27FC236}">
                    <a16:creationId xmlns:a16="http://schemas.microsoft.com/office/drawing/2014/main" id="{5B15F3A3-16AD-BB03-0AC2-5A9F7BD6E02B}"/>
                  </a:ext>
                </a:extLst>
              </p:cNvPr>
              <p:cNvSpPr/>
              <p:nvPr/>
            </p:nvSpPr>
            <p:spPr>
              <a:xfrm flipV="1">
                <a:off x="474482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13" name="Line 79">
                <a:extLst>
                  <a:ext uri="{FF2B5EF4-FFF2-40B4-BE49-F238E27FC236}">
                    <a16:creationId xmlns:a16="http://schemas.microsoft.com/office/drawing/2014/main" id="{46C3C5DD-4F01-62CA-4298-B38707202DC4}"/>
                  </a:ext>
                </a:extLst>
              </p:cNvPr>
              <p:cNvSpPr/>
              <p:nvPr/>
            </p:nvSpPr>
            <p:spPr>
              <a:xfrm flipV="1">
                <a:off x="4781333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14" name="Line 80">
                <a:extLst>
                  <a:ext uri="{FF2B5EF4-FFF2-40B4-BE49-F238E27FC236}">
                    <a16:creationId xmlns:a16="http://schemas.microsoft.com/office/drawing/2014/main" id="{17904C15-619C-95CF-6361-BFF14458DBBB}"/>
                  </a:ext>
                </a:extLst>
              </p:cNvPr>
              <p:cNvSpPr/>
              <p:nvPr/>
            </p:nvSpPr>
            <p:spPr>
              <a:xfrm flipV="1">
                <a:off x="4789270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15" name="Line 81">
                <a:extLst>
                  <a:ext uri="{FF2B5EF4-FFF2-40B4-BE49-F238E27FC236}">
                    <a16:creationId xmlns:a16="http://schemas.microsoft.com/office/drawing/2014/main" id="{2BDBDE71-86BB-2A43-2B5B-A4812823ED5C}"/>
                  </a:ext>
                </a:extLst>
              </p:cNvPr>
              <p:cNvSpPr/>
              <p:nvPr/>
            </p:nvSpPr>
            <p:spPr>
              <a:xfrm flipV="1">
                <a:off x="4830546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16" name="Line 82">
                <a:extLst>
                  <a:ext uri="{FF2B5EF4-FFF2-40B4-BE49-F238E27FC236}">
                    <a16:creationId xmlns:a16="http://schemas.microsoft.com/office/drawing/2014/main" id="{FC09B4EC-87AD-0C7C-67AE-669096FBA129}"/>
                  </a:ext>
                </a:extLst>
              </p:cNvPr>
              <p:cNvSpPr/>
              <p:nvPr/>
            </p:nvSpPr>
            <p:spPr>
              <a:xfrm flipV="1">
                <a:off x="487341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17" name="Line 83">
                <a:extLst>
                  <a:ext uri="{FF2B5EF4-FFF2-40B4-BE49-F238E27FC236}">
                    <a16:creationId xmlns:a16="http://schemas.microsoft.com/office/drawing/2014/main" id="{4E103A67-969A-C54D-A661-119A5EA3BCA3}"/>
                  </a:ext>
                </a:extLst>
              </p:cNvPr>
              <p:cNvSpPr/>
              <p:nvPr/>
            </p:nvSpPr>
            <p:spPr>
              <a:xfrm flipV="1">
                <a:off x="491468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18" name="Line 84">
                <a:extLst>
                  <a:ext uri="{FF2B5EF4-FFF2-40B4-BE49-F238E27FC236}">
                    <a16:creationId xmlns:a16="http://schemas.microsoft.com/office/drawing/2014/main" id="{28FCCC98-CF0A-E421-09AB-791B352DFE2E}"/>
                  </a:ext>
                </a:extLst>
              </p:cNvPr>
              <p:cNvSpPr/>
              <p:nvPr/>
            </p:nvSpPr>
            <p:spPr>
              <a:xfrm flipV="1">
                <a:off x="495120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19" name="Line 85">
                <a:extLst>
                  <a:ext uri="{FF2B5EF4-FFF2-40B4-BE49-F238E27FC236}">
                    <a16:creationId xmlns:a16="http://schemas.microsoft.com/office/drawing/2014/main" id="{AF4852D8-7B49-FBE8-AB59-277CA8C99967}"/>
                  </a:ext>
                </a:extLst>
              </p:cNvPr>
              <p:cNvSpPr/>
              <p:nvPr/>
            </p:nvSpPr>
            <p:spPr>
              <a:xfrm rot="5399996" flipV="1">
                <a:off x="4994055" y="555932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20" name="Line 86">
                <a:extLst>
                  <a:ext uri="{FF2B5EF4-FFF2-40B4-BE49-F238E27FC236}">
                    <a16:creationId xmlns:a16="http://schemas.microsoft.com/office/drawing/2014/main" id="{3986FF09-F9F3-7849-7928-4460AD1FC6DE}"/>
                  </a:ext>
                </a:extLst>
              </p:cNvPr>
              <p:cNvSpPr/>
              <p:nvPr/>
            </p:nvSpPr>
            <p:spPr>
              <a:xfrm rot="5399996" flipV="1">
                <a:off x="4994055" y="560060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21" name="Line 87">
                <a:extLst>
                  <a:ext uri="{FF2B5EF4-FFF2-40B4-BE49-F238E27FC236}">
                    <a16:creationId xmlns:a16="http://schemas.microsoft.com/office/drawing/2014/main" id="{DAA15AFA-5CC8-88D2-60A9-9592C4121687}"/>
                  </a:ext>
                </a:extLst>
              </p:cNvPr>
              <p:cNvSpPr/>
              <p:nvPr/>
            </p:nvSpPr>
            <p:spPr>
              <a:xfrm rot="5399996" flipV="1">
                <a:off x="4994055" y="5643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22" name="Line 88">
                <a:extLst>
                  <a:ext uri="{FF2B5EF4-FFF2-40B4-BE49-F238E27FC236}">
                    <a16:creationId xmlns:a16="http://schemas.microsoft.com/office/drawing/2014/main" id="{0368AD20-F87A-BA29-694A-F6E47D9E34BD}"/>
                  </a:ext>
                </a:extLst>
              </p:cNvPr>
              <p:cNvSpPr/>
              <p:nvPr/>
            </p:nvSpPr>
            <p:spPr>
              <a:xfrm rot="5399996" flipV="1">
                <a:off x="4994055" y="568473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23" name="Line 89">
                <a:extLst>
                  <a:ext uri="{FF2B5EF4-FFF2-40B4-BE49-F238E27FC236}">
                    <a16:creationId xmlns:a16="http://schemas.microsoft.com/office/drawing/2014/main" id="{EDF54673-5220-1163-B68B-840A5F70C610}"/>
                  </a:ext>
                </a:extLst>
              </p:cNvPr>
              <p:cNvSpPr/>
              <p:nvPr/>
            </p:nvSpPr>
            <p:spPr>
              <a:xfrm rot="5399996" flipV="1">
                <a:off x="4994055" y="572125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24" name="Line 90">
                <a:extLst>
                  <a:ext uri="{FF2B5EF4-FFF2-40B4-BE49-F238E27FC236}">
                    <a16:creationId xmlns:a16="http://schemas.microsoft.com/office/drawing/2014/main" id="{14756FAB-3740-73C9-CCA2-AF18E99D9071}"/>
                  </a:ext>
                </a:extLst>
              </p:cNvPr>
              <p:cNvSpPr/>
              <p:nvPr/>
            </p:nvSpPr>
            <p:spPr>
              <a:xfrm rot="5399996" flipV="1">
                <a:off x="449557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25" name="Line 91">
                <a:extLst>
                  <a:ext uri="{FF2B5EF4-FFF2-40B4-BE49-F238E27FC236}">
                    <a16:creationId xmlns:a16="http://schemas.microsoft.com/office/drawing/2014/main" id="{447A7163-D853-70DC-166E-A20210AEE3DA}"/>
                  </a:ext>
                </a:extLst>
              </p:cNvPr>
              <p:cNvSpPr/>
              <p:nvPr/>
            </p:nvSpPr>
            <p:spPr>
              <a:xfrm rot="5399996" flipV="1">
                <a:off x="449557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26" name="Line 92">
                <a:extLst>
                  <a:ext uri="{FF2B5EF4-FFF2-40B4-BE49-F238E27FC236}">
                    <a16:creationId xmlns:a16="http://schemas.microsoft.com/office/drawing/2014/main" id="{D82AEB8C-15CB-BA8B-8CA7-A467920B906D}"/>
                  </a:ext>
                </a:extLst>
              </p:cNvPr>
              <p:cNvSpPr/>
              <p:nvPr/>
            </p:nvSpPr>
            <p:spPr>
              <a:xfrm rot="5399996" flipV="1">
                <a:off x="4495579" y="54783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27" name="Line 93">
                <a:extLst>
                  <a:ext uri="{FF2B5EF4-FFF2-40B4-BE49-F238E27FC236}">
                    <a16:creationId xmlns:a16="http://schemas.microsoft.com/office/drawing/2014/main" id="{47090B18-701D-94A5-2116-51CA2C9902C9}"/>
                  </a:ext>
                </a:extLst>
              </p:cNvPr>
              <p:cNvSpPr/>
              <p:nvPr/>
            </p:nvSpPr>
            <p:spPr>
              <a:xfrm rot="5399996" flipV="1">
                <a:off x="4495579" y="55196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28" name="Line 94">
                <a:extLst>
                  <a:ext uri="{FF2B5EF4-FFF2-40B4-BE49-F238E27FC236}">
                    <a16:creationId xmlns:a16="http://schemas.microsoft.com/office/drawing/2014/main" id="{04656DB9-9053-0F91-48DC-FE85D59DA977}"/>
                  </a:ext>
                </a:extLst>
              </p:cNvPr>
              <p:cNvSpPr/>
              <p:nvPr/>
            </p:nvSpPr>
            <p:spPr>
              <a:xfrm rot="5399996" flipV="1">
                <a:off x="4495579" y="555615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29" name="Text Box 95">
                <a:extLst>
                  <a:ext uri="{FF2B5EF4-FFF2-40B4-BE49-F238E27FC236}">
                    <a16:creationId xmlns:a16="http://schemas.microsoft.com/office/drawing/2014/main" id="{C318BDEE-AA27-DB0F-8C3F-98EC82B07FED}"/>
                  </a:ext>
                </a:extLst>
              </p:cNvPr>
              <p:cNvSpPr txBox="1"/>
              <p:nvPr/>
            </p:nvSpPr>
            <p:spPr>
              <a:xfrm>
                <a:off x="4513048" y="5302148"/>
                <a:ext cx="463545" cy="466728"/>
              </a:xfrm>
              <a:prstGeom prst="rect">
                <a:avLst/>
              </a:prstGeom>
              <a:gradFill>
                <a:gsLst>
                  <a:gs pos="0">
                    <a:srgbClr val="17375E"/>
                  </a:gs>
                  <a:gs pos="100000">
                    <a:srgbClr val="8EB4E3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>
                  <a:spcBef>
                    <a:spcPts val="400"/>
                  </a:spcBef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1">
                    <a:solidFill>
                      <a:srgbClr val="FFFFFF"/>
                    </a:solidFill>
                    <a:latin typeface="Calibri"/>
                  </a:rPr>
                  <a:t>FPGA</a:t>
                </a:r>
              </a:p>
            </p:txBody>
          </p:sp>
          <p:sp>
            <p:nvSpPr>
              <p:cNvPr id="930" name="Line 96">
                <a:extLst>
                  <a:ext uri="{FF2B5EF4-FFF2-40B4-BE49-F238E27FC236}">
                    <a16:creationId xmlns:a16="http://schemas.microsoft.com/office/drawing/2014/main" id="{AAE78452-752B-9CA5-49F9-6F9425FA559B}"/>
                  </a:ext>
                </a:extLst>
              </p:cNvPr>
              <p:cNvSpPr/>
              <p:nvPr/>
            </p:nvSpPr>
            <p:spPr>
              <a:xfrm rot="5399996" flipV="1">
                <a:off x="4995646" y="54767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31" name="Line 97">
                <a:extLst>
                  <a:ext uri="{FF2B5EF4-FFF2-40B4-BE49-F238E27FC236}">
                    <a16:creationId xmlns:a16="http://schemas.microsoft.com/office/drawing/2014/main" id="{637FF820-6257-F76C-AE1A-D7FE361653E2}"/>
                  </a:ext>
                </a:extLst>
              </p:cNvPr>
              <p:cNvSpPr/>
              <p:nvPr/>
            </p:nvSpPr>
            <p:spPr>
              <a:xfrm rot="5399996" flipV="1">
                <a:off x="4995646" y="551805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32" name="Line 98">
                <a:extLst>
                  <a:ext uri="{FF2B5EF4-FFF2-40B4-BE49-F238E27FC236}">
                    <a16:creationId xmlns:a16="http://schemas.microsoft.com/office/drawing/2014/main" id="{4C3056A7-4D6D-61C1-A1EB-02869CD859EB}"/>
                  </a:ext>
                </a:extLst>
              </p:cNvPr>
              <p:cNvSpPr/>
              <p:nvPr/>
            </p:nvSpPr>
            <p:spPr>
              <a:xfrm rot="5399996" flipV="1">
                <a:off x="4493997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33" name="Line 99">
                <a:extLst>
                  <a:ext uri="{FF2B5EF4-FFF2-40B4-BE49-F238E27FC236}">
                    <a16:creationId xmlns:a16="http://schemas.microsoft.com/office/drawing/2014/main" id="{B9467197-5A99-95E2-6A52-453A866DC8EA}"/>
                  </a:ext>
                </a:extLst>
              </p:cNvPr>
              <p:cNvSpPr/>
              <p:nvPr/>
            </p:nvSpPr>
            <p:spPr>
              <a:xfrm rot="5399996" flipV="1">
                <a:off x="4493997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34" name="Line 100">
                <a:extLst>
                  <a:ext uri="{FF2B5EF4-FFF2-40B4-BE49-F238E27FC236}">
                    <a16:creationId xmlns:a16="http://schemas.microsoft.com/office/drawing/2014/main" id="{35F7F7FF-78A9-FA45-5FC0-500D42502B80}"/>
                  </a:ext>
                </a:extLst>
              </p:cNvPr>
              <p:cNvSpPr/>
              <p:nvPr/>
            </p:nvSpPr>
            <p:spPr>
              <a:xfrm flipV="1">
                <a:off x="4540032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35" name="Line 101">
                <a:extLst>
                  <a:ext uri="{FF2B5EF4-FFF2-40B4-BE49-F238E27FC236}">
                    <a16:creationId xmlns:a16="http://schemas.microsoft.com/office/drawing/2014/main" id="{D807E410-3C39-A710-84F2-3D21C0ED2136}"/>
                  </a:ext>
                </a:extLst>
              </p:cNvPr>
              <p:cNvSpPr/>
              <p:nvPr/>
            </p:nvSpPr>
            <p:spPr>
              <a:xfrm flipV="1">
                <a:off x="4581308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36" name="Line 102">
                <a:extLst>
                  <a:ext uri="{FF2B5EF4-FFF2-40B4-BE49-F238E27FC236}">
                    <a16:creationId xmlns:a16="http://schemas.microsoft.com/office/drawing/2014/main" id="{4A742752-CFAD-B85C-0340-D624EF8CC702}"/>
                  </a:ext>
                </a:extLst>
              </p:cNvPr>
              <p:cNvSpPr/>
              <p:nvPr/>
            </p:nvSpPr>
            <p:spPr>
              <a:xfrm flipV="1">
                <a:off x="4706718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37" name="Line 103">
                <a:extLst>
                  <a:ext uri="{FF2B5EF4-FFF2-40B4-BE49-F238E27FC236}">
                    <a16:creationId xmlns:a16="http://schemas.microsoft.com/office/drawing/2014/main" id="{0FA125D7-20D5-3A1A-D1D3-9B141EAFF4BC}"/>
                  </a:ext>
                </a:extLst>
              </p:cNvPr>
              <p:cNvSpPr/>
              <p:nvPr/>
            </p:nvSpPr>
            <p:spPr>
              <a:xfrm flipV="1">
                <a:off x="4747994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38" name="Line 105">
                <a:extLst>
                  <a:ext uri="{FF2B5EF4-FFF2-40B4-BE49-F238E27FC236}">
                    <a16:creationId xmlns:a16="http://schemas.microsoft.com/office/drawing/2014/main" id="{62A7A17E-12DE-715A-76DE-90E389ADF1C4}"/>
                  </a:ext>
                </a:extLst>
              </p:cNvPr>
              <p:cNvSpPr/>
              <p:nvPr/>
            </p:nvSpPr>
            <p:spPr>
              <a:xfrm rot="5399996" flipV="1">
                <a:off x="499881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39" name="Line 106">
                <a:extLst>
                  <a:ext uri="{FF2B5EF4-FFF2-40B4-BE49-F238E27FC236}">
                    <a16:creationId xmlns:a16="http://schemas.microsoft.com/office/drawing/2014/main" id="{0BDB9325-F3C1-62AC-9324-DDED26971834}"/>
                  </a:ext>
                </a:extLst>
              </p:cNvPr>
              <p:cNvSpPr/>
              <p:nvPr/>
            </p:nvSpPr>
            <p:spPr>
              <a:xfrm rot="5399996" flipV="1">
                <a:off x="499881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40" name="Line 107">
                <a:extLst>
                  <a:ext uri="{FF2B5EF4-FFF2-40B4-BE49-F238E27FC236}">
                    <a16:creationId xmlns:a16="http://schemas.microsoft.com/office/drawing/2014/main" id="{02F74831-1720-1D1E-6EF2-958149F39A2D}"/>
                  </a:ext>
                </a:extLst>
              </p:cNvPr>
              <p:cNvSpPr/>
              <p:nvPr/>
            </p:nvSpPr>
            <p:spPr>
              <a:xfrm rot="5399996" flipV="1">
                <a:off x="5000410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41" name="Line 108">
                <a:extLst>
                  <a:ext uri="{FF2B5EF4-FFF2-40B4-BE49-F238E27FC236}">
                    <a16:creationId xmlns:a16="http://schemas.microsoft.com/office/drawing/2014/main" id="{838C479A-54D5-B828-3756-A7E7445916AB}"/>
                  </a:ext>
                </a:extLst>
              </p:cNvPr>
              <p:cNvSpPr/>
              <p:nvPr/>
            </p:nvSpPr>
            <p:spPr>
              <a:xfrm rot="5399996" flipV="1">
                <a:off x="5000410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42" name="Line 109">
                <a:extLst>
                  <a:ext uri="{FF2B5EF4-FFF2-40B4-BE49-F238E27FC236}">
                    <a16:creationId xmlns:a16="http://schemas.microsoft.com/office/drawing/2014/main" id="{12EA1D0B-9091-A5EA-5DC4-2CE1365C5E84}"/>
                  </a:ext>
                </a:extLst>
              </p:cNvPr>
              <p:cNvSpPr/>
              <p:nvPr/>
            </p:nvSpPr>
            <p:spPr>
              <a:xfrm rot="5399996" flipV="1">
                <a:off x="4493997" y="567680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43" name="Line 110">
                <a:extLst>
                  <a:ext uri="{FF2B5EF4-FFF2-40B4-BE49-F238E27FC236}">
                    <a16:creationId xmlns:a16="http://schemas.microsoft.com/office/drawing/2014/main" id="{8C196B57-FD25-7EDD-9E39-A5974EF5565C}"/>
                  </a:ext>
                </a:extLst>
              </p:cNvPr>
              <p:cNvSpPr/>
              <p:nvPr/>
            </p:nvSpPr>
            <p:spPr>
              <a:xfrm rot="5399996" flipV="1">
                <a:off x="4493997" y="571807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44" name="Line 111">
                <a:extLst>
                  <a:ext uri="{FF2B5EF4-FFF2-40B4-BE49-F238E27FC236}">
                    <a16:creationId xmlns:a16="http://schemas.microsoft.com/office/drawing/2014/main" id="{E9B571A4-57AD-BD55-FA7B-92E407F47C07}"/>
                  </a:ext>
                </a:extLst>
              </p:cNvPr>
              <p:cNvSpPr/>
              <p:nvPr/>
            </p:nvSpPr>
            <p:spPr>
              <a:xfrm rot="5399996" flipV="1">
                <a:off x="4495579" y="559424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45" name="Line 112">
                <a:extLst>
                  <a:ext uri="{FF2B5EF4-FFF2-40B4-BE49-F238E27FC236}">
                    <a16:creationId xmlns:a16="http://schemas.microsoft.com/office/drawing/2014/main" id="{29B643F8-C81D-0E38-FDB6-EA08A8D065BB}"/>
                  </a:ext>
                </a:extLst>
              </p:cNvPr>
              <p:cNvSpPr/>
              <p:nvPr/>
            </p:nvSpPr>
            <p:spPr>
              <a:xfrm rot="5399996" flipV="1">
                <a:off x="4495579" y="563552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46" name="Line 113">
                <a:extLst>
                  <a:ext uri="{FF2B5EF4-FFF2-40B4-BE49-F238E27FC236}">
                    <a16:creationId xmlns:a16="http://schemas.microsoft.com/office/drawing/2014/main" id="{D93D01C6-6829-732E-3AC0-856A53C3138A}"/>
                  </a:ext>
                </a:extLst>
              </p:cNvPr>
              <p:cNvSpPr/>
              <p:nvPr/>
            </p:nvSpPr>
            <p:spPr>
              <a:xfrm flipV="1">
                <a:off x="4624175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47" name="Line 114">
                <a:extLst>
                  <a:ext uri="{FF2B5EF4-FFF2-40B4-BE49-F238E27FC236}">
                    <a16:creationId xmlns:a16="http://schemas.microsoft.com/office/drawing/2014/main" id="{73613694-E5B3-A30C-E30E-639C14E5BDDA}"/>
                  </a:ext>
                </a:extLst>
              </p:cNvPr>
              <p:cNvSpPr/>
              <p:nvPr/>
            </p:nvSpPr>
            <p:spPr>
              <a:xfrm flipV="1">
                <a:off x="466545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48" name="Line 115">
                <a:extLst>
                  <a:ext uri="{FF2B5EF4-FFF2-40B4-BE49-F238E27FC236}">
                    <a16:creationId xmlns:a16="http://schemas.microsoft.com/office/drawing/2014/main" id="{50CF0713-A28B-3E01-B464-268316082D34}"/>
                  </a:ext>
                </a:extLst>
              </p:cNvPr>
              <p:cNvSpPr/>
              <p:nvPr/>
            </p:nvSpPr>
            <p:spPr>
              <a:xfrm flipV="1">
                <a:off x="454162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49" name="Line 116">
                <a:extLst>
                  <a:ext uri="{FF2B5EF4-FFF2-40B4-BE49-F238E27FC236}">
                    <a16:creationId xmlns:a16="http://schemas.microsoft.com/office/drawing/2014/main" id="{FFB9001F-7D90-5319-6B99-BDFC8F47A528}"/>
                  </a:ext>
                </a:extLst>
              </p:cNvPr>
              <p:cNvSpPr/>
              <p:nvPr/>
            </p:nvSpPr>
            <p:spPr>
              <a:xfrm flipV="1">
                <a:off x="458289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50" name="Line 117">
                <a:extLst>
                  <a:ext uri="{FF2B5EF4-FFF2-40B4-BE49-F238E27FC236}">
                    <a16:creationId xmlns:a16="http://schemas.microsoft.com/office/drawing/2014/main" id="{F0F6C7D8-16D1-8BB5-7231-049A4264F005}"/>
                  </a:ext>
                </a:extLst>
              </p:cNvPr>
              <p:cNvSpPr/>
              <p:nvPr/>
            </p:nvSpPr>
            <p:spPr>
              <a:xfrm flipV="1">
                <a:off x="490516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51" name="Line 118">
                <a:extLst>
                  <a:ext uri="{FF2B5EF4-FFF2-40B4-BE49-F238E27FC236}">
                    <a16:creationId xmlns:a16="http://schemas.microsoft.com/office/drawing/2014/main" id="{FF3E72E6-4AAB-5547-52A2-3E4CEFC27E78}"/>
                  </a:ext>
                </a:extLst>
              </p:cNvPr>
              <p:cNvSpPr/>
              <p:nvPr/>
            </p:nvSpPr>
            <p:spPr>
              <a:xfrm flipV="1">
                <a:off x="494643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52" name="Line 119">
                <a:extLst>
                  <a:ext uri="{FF2B5EF4-FFF2-40B4-BE49-F238E27FC236}">
                    <a16:creationId xmlns:a16="http://schemas.microsoft.com/office/drawing/2014/main" id="{AC364697-0255-C4F4-063A-E029E12469EE}"/>
                  </a:ext>
                </a:extLst>
              </p:cNvPr>
              <p:cNvSpPr/>
              <p:nvPr/>
            </p:nvSpPr>
            <p:spPr>
              <a:xfrm flipV="1">
                <a:off x="4822609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53" name="Line 120">
                <a:extLst>
                  <a:ext uri="{FF2B5EF4-FFF2-40B4-BE49-F238E27FC236}">
                    <a16:creationId xmlns:a16="http://schemas.microsoft.com/office/drawing/2014/main" id="{BFAF25F2-A927-538E-F2B4-99655B5C7B8B}"/>
                  </a:ext>
                </a:extLst>
              </p:cNvPr>
              <p:cNvSpPr/>
              <p:nvPr/>
            </p:nvSpPr>
            <p:spPr>
              <a:xfrm flipV="1">
                <a:off x="486388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54" name="Rectangle 70">
                <a:extLst>
                  <a:ext uri="{FF2B5EF4-FFF2-40B4-BE49-F238E27FC236}">
                    <a16:creationId xmlns:a16="http://schemas.microsoft.com/office/drawing/2014/main" id="{96666AA3-C212-341E-30A2-678FF2989087}"/>
                  </a:ext>
                </a:extLst>
              </p:cNvPr>
              <p:cNvSpPr/>
              <p:nvPr/>
            </p:nvSpPr>
            <p:spPr>
              <a:xfrm>
                <a:off x="4193484" y="550852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55" name="Rectangle 70">
                <a:extLst>
                  <a:ext uri="{FF2B5EF4-FFF2-40B4-BE49-F238E27FC236}">
                    <a16:creationId xmlns:a16="http://schemas.microsoft.com/office/drawing/2014/main" id="{05C6947A-20DE-A220-9E75-FB4C31A11B36}"/>
                  </a:ext>
                </a:extLst>
              </p:cNvPr>
              <p:cNvSpPr/>
              <p:nvPr/>
            </p:nvSpPr>
            <p:spPr>
              <a:xfrm>
                <a:off x="4107201" y="550928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56" name="Rectangle 72">
                <a:extLst>
                  <a:ext uri="{FF2B5EF4-FFF2-40B4-BE49-F238E27FC236}">
                    <a16:creationId xmlns:a16="http://schemas.microsoft.com/office/drawing/2014/main" id="{E9136E03-954B-C493-D2A1-1F048AA4AEF4}"/>
                  </a:ext>
                </a:extLst>
              </p:cNvPr>
              <p:cNvSpPr/>
              <p:nvPr/>
            </p:nvSpPr>
            <p:spPr>
              <a:xfrm>
                <a:off x="4123651" y="5116890"/>
                <a:ext cx="140890" cy="220845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957" name="Rectangle 68">
                <a:extLst>
                  <a:ext uri="{FF2B5EF4-FFF2-40B4-BE49-F238E27FC236}">
                    <a16:creationId xmlns:a16="http://schemas.microsoft.com/office/drawing/2014/main" id="{B280AD77-C22A-A433-4EBE-F90190072F6B}"/>
                  </a:ext>
                </a:extLst>
              </p:cNvPr>
              <p:cNvSpPr/>
              <p:nvPr/>
            </p:nvSpPr>
            <p:spPr>
              <a:xfrm>
                <a:off x="4154274" y="5013225"/>
                <a:ext cx="36511" cy="100806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sp>
          <p:nvSpPr>
            <p:cNvPr id="894" name="Rectangle 70">
              <a:extLst>
                <a:ext uri="{FF2B5EF4-FFF2-40B4-BE49-F238E27FC236}">
                  <a16:creationId xmlns:a16="http://schemas.microsoft.com/office/drawing/2014/main" id="{AACDEB3F-5DA9-1338-783F-857479977A83}"/>
                </a:ext>
              </a:extLst>
            </p:cNvPr>
            <p:cNvSpPr/>
            <p:nvPr/>
          </p:nvSpPr>
          <p:spPr>
            <a:xfrm>
              <a:off x="4550608" y="357737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96" name="Rectangle 70">
              <a:extLst>
                <a:ext uri="{FF2B5EF4-FFF2-40B4-BE49-F238E27FC236}">
                  <a16:creationId xmlns:a16="http://schemas.microsoft.com/office/drawing/2014/main" id="{68A6A9C0-4136-E515-1AA9-ED164A7C4ADB}"/>
                </a:ext>
              </a:extLst>
            </p:cNvPr>
            <p:cNvSpPr/>
            <p:nvPr/>
          </p:nvSpPr>
          <p:spPr>
            <a:xfrm>
              <a:off x="4464325" y="357813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97" name="Rectangle 70">
              <a:extLst>
                <a:ext uri="{FF2B5EF4-FFF2-40B4-BE49-F238E27FC236}">
                  <a16:creationId xmlns:a16="http://schemas.microsoft.com/office/drawing/2014/main" id="{C687318D-502B-7C6E-58EE-EC265BD7B762}"/>
                </a:ext>
              </a:extLst>
            </p:cNvPr>
            <p:cNvSpPr/>
            <p:nvPr/>
          </p:nvSpPr>
          <p:spPr>
            <a:xfrm>
              <a:off x="4550608" y="366958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99" name="Rectangle 70">
              <a:extLst>
                <a:ext uri="{FF2B5EF4-FFF2-40B4-BE49-F238E27FC236}">
                  <a16:creationId xmlns:a16="http://schemas.microsoft.com/office/drawing/2014/main" id="{8B6FEE8E-61A8-3BD9-50C8-859267BFA6FD}"/>
                </a:ext>
              </a:extLst>
            </p:cNvPr>
            <p:cNvSpPr/>
            <p:nvPr/>
          </p:nvSpPr>
          <p:spPr>
            <a:xfrm>
              <a:off x="4464325" y="367034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00" name="Rectangle 70">
              <a:extLst>
                <a:ext uri="{FF2B5EF4-FFF2-40B4-BE49-F238E27FC236}">
                  <a16:creationId xmlns:a16="http://schemas.microsoft.com/office/drawing/2014/main" id="{C29FF033-D5ED-5AAC-AA92-A27530880A3A}"/>
                </a:ext>
              </a:extLst>
            </p:cNvPr>
            <p:cNvSpPr/>
            <p:nvPr/>
          </p:nvSpPr>
          <p:spPr>
            <a:xfrm>
              <a:off x="4552681" y="376348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01" name="Rectangle 70">
              <a:extLst>
                <a:ext uri="{FF2B5EF4-FFF2-40B4-BE49-F238E27FC236}">
                  <a16:creationId xmlns:a16="http://schemas.microsoft.com/office/drawing/2014/main" id="{B63E429C-F70E-6240-9D3F-25A7C7A188FE}"/>
                </a:ext>
              </a:extLst>
            </p:cNvPr>
            <p:cNvSpPr/>
            <p:nvPr/>
          </p:nvSpPr>
          <p:spPr>
            <a:xfrm>
              <a:off x="4466398" y="376424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</p:grpSp>
      <p:cxnSp>
        <p:nvCxnSpPr>
          <p:cNvPr id="455" name="Gewinkelte Verbindung 73">
            <a:extLst>
              <a:ext uri="{FF2B5EF4-FFF2-40B4-BE49-F238E27FC236}">
                <a16:creationId xmlns:a16="http://schemas.microsoft.com/office/drawing/2014/main" id="{7DAAD518-CA37-C117-6EC1-B81416DECAFF}"/>
              </a:ext>
            </a:extLst>
          </p:cNvPr>
          <p:cNvCxnSpPr>
            <a:cxnSpLocks noChangeShapeType="1"/>
            <a:stCxn id="891" idx="3"/>
            <a:endCxn id="955" idx="1"/>
          </p:cNvCxnSpPr>
          <p:nvPr/>
        </p:nvCxnSpPr>
        <p:spPr bwMode="auto">
          <a:xfrm>
            <a:off x="8312053" y="3204149"/>
            <a:ext cx="785776" cy="458371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6" name="Gewinkelte Verbindung 73">
            <a:extLst>
              <a:ext uri="{FF2B5EF4-FFF2-40B4-BE49-F238E27FC236}">
                <a16:creationId xmlns:a16="http://schemas.microsoft.com/office/drawing/2014/main" id="{09F02724-E9DF-58D8-CCFB-30CCC23C8E9D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8006770" y="3934095"/>
            <a:ext cx="1091049" cy="65749"/>
          </a:xfrm>
          <a:prstGeom prst="bentConnector3">
            <a:avLst>
              <a:gd name="adj1" fmla="val 14643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872" name="Gruppieren 10">
            <a:extLst>
              <a:ext uri="{FF2B5EF4-FFF2-40B4-BE49-F238E27FC236}">
                <a16:creationId xmlns:a16="http://schemas.microsoft.com/office/drawing/2014/main" id="{FC50D919-8D40-020D-2651-140ED9A4076C}"/>
              </a:ext>
            </a:extLst>
          </p:cNvPr>
          <p:cNvGrpSpPr>
            <a:grpSpLocks/>
          </p:cNvGrpSpPr>
          <p:nvPr/>
        </p:nvGrpSpPr>
        <p:grpSpPr bwMode="auto">
          <a:xfrm>
            <a:off x="7933330" y="3130438"/>
            <a:ext cx="378723" cy="268915"/>
            <a:chOff x="557213" y="4135438"/>
            <a:chExt cx="968375" cy="576262"/>
          </a:xfrm>
        </p:grpSpPr>
        <p:sp>
          <p:nvSpPr>
            <p:cNvPr id="890" name="Rectangle 5">
              <a:extLst>
                <a:ext uri="{FF2B5EF4-FFF2-40B4-BE49-F238E27FC236}">
                  <a16:creationId xmlns:a16="http://schemas.microsoft.com/office/drawing/2014/main" id="{3CA027C4-C0A4-BC14-1748-243F6F346E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475" y="4135438"/>
              <a:ext cx="574675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</p:txBody>
        </p:sp>
        <p:sp>
          <p:nvSpPr>
            <p:cNvPr id="891" name="Rectangle 48">
              <a:extLst>
                <a:ext uri="{FF2B5EF4-FFF2-40B4-BE49-F238E27FC236}">
                  <a16:creationId xmlns:a16="http://schemas.microsoft.com/office/drawing/2014/main" id="{71CB0B9C-8052-6EDD-B612-5F00483C92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4150" y="4221163"/>
              <a:ext cx="71438" cy="1444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892" name="Rectangle 5">
              <a:extLst>
                <a:ext uri="{FF2B5EF4-FFF2-40B4-BE49-F238E27FC236}">
                  <a16:creationId xmlns:a16="http://schemas.microsoft.com/office/drawing/2014/main" id="{667A8B49-23FF-F128-4661-9437A6C332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13" y="4221163"/>
              <a:ext cx="323850" cy="411162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882" name="Gruppieren 10">
            <a:extLst>
              <a:ext uri="{FF2B5EF4-FFF2-40B4-BE49-F238E27FC236}">
                <a16:creationId xmlns:a16="http://schemas.microsoft.com/office/drawing/2014/main" id="{78A90440-7D99-2CD1-3EE0-A56C03DCBDE7}"/>
              </a:ext>
            </a:extLst>
          </p:cNvPr>
          <p:cNvGrpSpPr>
            <a:grpSpLocks/>
          </p:cNvGrpSpPr>
          <p:nvPr/>
        </p:nvGrpSpPr>
        <p:grpSpPr bwMode="auto">
          <a:xfrm>
            <a:off x="7933330" y="3560011"/>
            <a:ext cx="378723" cy="268915"/>
            <a:chOff x="557213" y="4049838"/>
            <a:chExt cx="968375" cy="576262"/>
          </a:xfrm>
        </p:grpSpPr>
        <p:sp>
          <p:nvSpPr>
            <p:cNvPr id="887" name="Rectangle 5">
              <a:extLst>
                <a:ext uri="{FF2B5EF4-FFF2-40B4-BE49-F238E27FC236}">
                  <a16:creationId xmlns:a16="http://schemas.microsoft.com/office/drawing/2014/main" id="{6F822D6F-BFEC-C0B4-6011-05B00E6D07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475" y="4049838"/>
              <a:ext cx="574674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</p:txBody>
        </p:sp>
        <p:sp>
          <p:nvSpPr>
            <p:cNvPr id="888" name="Rectangle 48">
              <a:extLst>
                <a:ext uri="{FF2B5EF4-FFF2-40B4-BE49-F238E27FC236}">
                  <a16:creationId xmlns:a16="http://schemas.microsoft.com/office/drawing/2014/main" id="{C6E53B1D-5F48-EBA8-0B68-AAFAA76995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4149" y="4135564"/>
              <a:ext cx="71439" cy="14446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889" name="Rectangle 5">
              <a:extLst>
                <a:ext uri="{FF2B5EF4-FFF2-40B4-BE49-F238E27FC236}">
                  <a16:creationId xmlns:a16="http://schemas.microsoft.com/office/drawing/2014/main" id="{CAB31AF8-F513-1EE1-C163-BC136B961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13" y="4135562"/>
              <a:ext cx="323850" cy="411163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883" name="Gruppieren 10">
            <a:extLst>
              <a:ext uri="{FF2B5EF4-FFF2-40B4-BE49-F238E27FC236}">
                <a16:creationId xmlns:a16="http://schemas.microsoft.com/office/drawing/2014/main" id="{B17260D8-CB9F-7ACD-C269-883BCB2308AE}"/>
              </a:ext>
            </a:extLst>
          </p:cNvPr>
          <p:cNvGrpSpPr>
            <a:grpSpLocks/>
          </p:cNvGrpSpPr>
          <p:nvPr/>
        </p:nvGrpSpPr>
        <p:grpSpPr bwMode="auto">
          <a:xfrm>
            <a:off x="7933574" y="3857614"/>
            <a:ext cx="378723" cy="268915"/>
            <a:chOff x="557213" y="4049838"/>
            <a:chExt cx="968375" cy="576262"/>
          </a:xfrm>
        </p:grpSpPr>
        <p:sp>
          <p:nvSpPr>
            <p:cNvPr id="884" name="Rectangle 5">
              <a:extLst>
                <a:ext uri="{FF2B5EF4-FFF2-40B4-BE49-F238E27FC236}">
                  <a16:creationId xmlns:a16="http://schemas.microsoft.com/office/drawing/2014/main" id="{BE0ECD0F-A10F-8DBB-25B0-A2E6A71390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475" y="4049838"/>
              <a:ext cx="574674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</p:txBody>
        </p:sp>
        <p:sp>
          <p:nvSpPr>
            <p:cNvPr id="885" name="Rectangle 48">
              <a:extLst>
                <a:ext uri="{FF2B5EF4-FFF2-40B4-BE49-F238E27FC236}">
                  <a16:creationId xmlns:a16="http://schemas.microsoft.com/office/drawing/2014/main" id="{86FCC2F6-88A1-AB86-F56D-C91DAC3B68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4149" y="4135562"/>
              <a:ext cx="71439" cy="14446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886" name="Rectangle 5">
              <a:extLst>
                <a:ext uri="{FF2B5EF4-FFF2-40B4-BE49-F238E27FC236}">
                  <a16:creationId xmlns:a16="http://schemas.microsoft.com/office/drawing/2014/main" id="{D8852D8F-A479-F28E-C4F6-ADE01C10A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13" y="4135564"/>
              <a:ext cx="323850" cy="411163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958" name="Rectangle 70">
            <a:extLst>
              <a:ext uri="{FF2B5EF4-FFF2-40B4-BE49-F238E27FC236}">
                <a16:creationId xmlns:a16="http://schemas.microsoft.com/office/drawing/2014/main" id="{0BCA15BE-4947-C322-C598-1E22EB871B5A}"/>
              </a:ext>
            </a:extLst>
          </p:cNvPr>
          <p:cNvSpPr/>
          <p:nvPr/>
        </p:nvSpPr>
        <p:spPr>
          <a:xfrm>
            <a:off x="9181218" y="4002005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9" name="Rectangle 70">
            <a:extLst>
              <a:ext uri="{FF2B5EF4-FFF2-40B4-BE49-F238E27FC236}">
                <a16:creationId xmlns:a16="http://schemas.microsoft.com/office/drawing/2014/main" id="{82DF0665-170D-AD1C-FCD4-435E4E8E62BB}"/>
              </a:ext>
            </a:extLst>
          </p:cNvPr>
          <p:cNvSpPr/>
          <p:nvPr/>
        </p:nvSpPr>
        <p:spPr>
          <a:xfrm>
            <a:off x="9099893" y="4001229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0" name="Rectangle 48">
            <a:extLst>
              <a:ext uri="{FF2B5EF4-FFF2-40B4-BE49-F238E27FC236}">
                <a16:creationId xmlns:a16="http://schemas.microsoft.com/office/drawing/2014/main" id="{0EC94289-469A-F1D4-ACF5-8B9B35333B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4544" y="4009885"/>
            <a:ext cx="27939" cy="67413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961" name="Rectangle 48">
            <a:extLst>
              <a:ext uri="{FF2B5EF4-FFF2-40B4-BE49-F238E27FC236}">
                <a16:creationId xmlns:a16="http://schemas.microsoft.com/office/drawing/2014/main" id="{16B324F4-DF36-2F8D-0B98-D0D7CF678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6440" y="3681541"/>
            <a:ext cx="27939" cy="67413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cxnSp>
        <p:nvCxnSpPr>
          <p:cNvPr id="966" name="Straight Arrow Connector 965">
            <a:extLst>
              <a:ext uri="{FF2B5EF4-FFF2-40B4-BE49-F238E27FC236}">
                <a16:creationId xmlns:a16="http://schemas.microsoft.com/office/drawing/2014/main" id="{3ADACE4F-9F5D-A639-368A-63E255F0800D}"/>
              </a:ext>
            </a:extLst>
          </p:cNvPr>
          <p:cNvCxnSpPr>
            <a:cxnSpLocks/>
            <a:stCxn id="960" idx="3"/>
            <a:endCxn id="959" idx="1"/>
          </p:cNvCxnSpPr>
          <p:nvPr/>
        </p:nvCxnSpPr>
        <p:spPr>
          <a:xfrm flipV="1">
            <a:off x="8312483" y="4030361"/>
            <a:ext cx="787410" cy="13231"/>
          </a:xfrm>
          <a:prstGeom prst="straightConnector1">
            <a:avLst/>
          </a:prstGeom>
          <a:ln w="28575">
            <a:solidFill>
              <a:srgbClr val="00008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71" name="Gewinkelte Verbindung 73">
            <a:extLst>
              <a:ext uri="{FF2B5EF4-FFF2-40B4-BE49-F238E27FC236}">
                <a16:creationId xmlns:a16="http://schemas.microsoft.com/office/drawing/2014/main" id="{A24B2941-B3D8-B7C7-E266-77204EA3E2CD}"/>
              </a:ext>
            </a:extLst>
          </p:cNvPr>
          <p:cNvCxnSpPr>
            <a:cxnSpLocks noChangeShapeType="1"/>
            <a:stCxn id="961" idx="3"/>
            <a:endCxn id="899" idx="1"/>
          </p:cNvCxnSpPr>
          <p:nvPr/>
        </p:nvCxnSpPr>
        <p:spPr bwMode="auto">
          <a:xfrm>
            <a:off x="8314379" y="3715248"/>
            <a:ext cx="783440" cy="135183"/>
          </a:xfrm>
          <a:prstGeom prst="bentConnector3">
            <a:avLst>
              <a:gd name="adj1" fmla="val 17579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75" name="Gewinkelte Verbindung 73">
            <a:extLst>
              <a:ext uri="{FF2B5EF4-FFF2-40B4-BE49-F238E27FC236}">
                <a16:creationId xmlns:a16="http://schemas.microsoft.com/office/drawing/2014/main" id="{04D5D9B5-1027-39F5-5CC2-711BDFF15F56}"/>
              </a:ext>
            </a:extLst>
          </p:cNvPr>
          <p:cNvCxnSpPr>
            <a:cxnSpLocks noChangeShapeType="1"/>
            <a:stCxn id="888" idx="3"/>
            <a:endCxn id="896" idx="1"/>
          </p:cNvCxnSpPr>
          <p:nvPr/>
        </p:nvCxnSpPr>
        <p:spPr bwMode="auto">
          <a:xfrm>
            <a:off x="8312053" y="3633722"/>
            <a:ext cx="785766" cy="124499"/>
          </a:xfrm>
          <a:prstGeom prst="bentConnector3">
            <a:avLst>
              <a:gd name="adj1" fmla="val 32625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9" name="Rectangle 70">
            <a:extLst>
              <a:ext uri="{FF2B5EF4-FFF2-40B4-BE49-F238E27FC236}">
                <a16:creationId xmlns:a16="http://schemas.microsoft.com/office/drawing/2014/main" id="{1C500743-8205-ADAE-B8DD-CF0D3AB6EC1E}"/>
              </a:ext>
            </a:extLst>
          </p:cNvPr>
          <p:cNvSpPr/>
          <p:nvPr/>
        </p:nvSpPr>
        <p:spPr>
          <a:xfrm>
            <a:off x="5773673" y="4646003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0" name="Rectangle 70">
            <a:extLst>
              <a:ext uri="{FF2B5EF4-FFF2-40B4-BE49-F238E27FC236}">
                <a16:creationId xmlns:a16="http://schemas.microsoft.com/office/drawing/2014/main" id="{A9F85F22-ED7D-7975-4661-61B6747BE798}"/>
              </a:ext>
            </a:extLst>
          </p:cNvPr>
          <p:cNvSpPr/>
          <p:nvPr/>
        </p:nvSpPr>
        <p:spPr>
          <a:xfrm>
            <a:off x="5686660" y="4649122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981" name="Gruppieren 353">
            <a:extLst>
              <a:ext uri="{FF2B5EF4-FFF2-40B4-BE49-F238E27FC236}">
                <a16:creationId xmlns:a16="http://schemas.microsoft.com/office/drawing/2014/main" id="{F9850CA3-67C7-1541-746E-69565E3B7511}"/>
              </a:ext>
            </a:extLst>
          </p:cNvPr>
          <p:cNvGrpSpPr/>
          <p:nvPr/>
        </p:nvGrpSpPr>
        <p:grpSpPr>
          <a:xfrm>
            <a:off x="7971200" y="4425303"/>
            <a:ext cx="2584050" cy="1240331"/>
            <a:chOff x="3181475" y="2655394"/>
            <a:chExt cx="2584050" cy="1240331"/>
          </a:xfrm>
        </p:grpSpPr>
        <p:grpSp>
          <p:nvGrpSpPr>
            <p:cNvPr id="982" name="Gruppieren 4">
              <a:extLst>
                <a:ext uri="{FF2B5EF4-FFF2-40B4-BE49-F238E27FC236}">
                  <a16:creationId xmlns:a16="http://schemas.microsoft.com/office/drawing/2014/main" id="{35AEB919-6286-837A-9D3A-EFE42BEEB134}"/>
                </a:ext>
              </a:extLst>
            </p:cNvPr>
            <p:cNvGrpSpPr/>
            <p:nvPr/>
          </p:nvGrpSpPr>
          <p:grpSpPr>
            <a:xfrm>
              <a:off x="4252642" y="2662281"/>
              <a:ext cx="1512883" cy="1008061"/>
              <a:chOff x="4366942" y="2986368"/>
              <a:chExt cx="1512883" cy="1008061"/>
            </a:xfrm>
          </p:grpSpPr>
          <p:grpSp>
            <p:nvGrpSpPr>
              <p:cNvPr id="1004" name="Gruppieren 10">
                <a:extLst>
                  <a:ext uri="{FF2B5EF4-FFF2-40B4-BE49-F238E27FC236}">
                    <a16:creationId xmlns:a16="http://schemas.microsoft.com/office/drawing/2014/main" id="{5532F6E7-9BE5-E807-6F2E-C35B69186228}"/>
                  </a:ext>
                </a:extLst>
              </p:cNvPr>
              <p:cNvGrpSpPr/>
              <p:nvPr/>
            </p:nvGrpSpPr>
            <p:grpSpPr>
              <a:xfrm>
                <a:off x="4366942" y="2986368"/>
                <a:ext cx="1512883" cy="1008061"/>
                <a:chOff x="4009808" y="5013225"/>
                <a:chExt cx="1512883" cy="1008061"/>
              </a:xfrm>
            </p:grpSpPr>
            <p:sp>
              <p:nvSpPr>
                <p:cNvPr id="1011" name="Rectangle 64">
                  <a:extLst>
                    <a:ext uri="{FF2B5EF4-FFF2-40B4-BE49-F238E27FC236}">
                      <a16:creationId xmlns:a16="http://schemas.microsoft.com/office/drawing/2014/main" id="{4AC48E6A-DF2D-66F2-B225-17C26A3E9BA5}"/>
                    </a:ext>
                  </a:extLst>
                </p:cNvPr>
                <p:cNvSpPr/>
                <p:nvPr/>
              </p:nvSpPr>
              <p:spPr>
                <a:xfrm>
                  <a:off x="4225707" y="5086249"/>
                  <a:ext cx="1296984" cy="863595"/>
                </a:xfrm>
                <a:prstGeom prst="rect">
                  <a:avLst/>
                </a:prstGeom>
                <a:gradFill>
                  <a:gsLst>
                    <a:gs pos="0">
                      <a:srgbClr val="006600"/>
                    </a:gs>
                    <a:gs pos="100000">
                      <a:srgbClr val="339966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12" name="Rectangle 65">
                  <a:extLst>
                    <a:ext uri="{FF2B5EF4-FFF2-40B4-BE49-F238E27FC236}">
                      <a16:creationId xmlns:a16="http://schemas.microsoft.com/office/drawing/2014/main" id="{5C307C33-2847-6E83-73EE-D0AE6BC14A5D}"/>
                    </a:ext>
                  </a:extLst>
                </p:cNvPr>
                <p:cNvSpPr/>
                <p:nvPr/>
              </p:nvSpPr>
              <p:spPr>
                <a:xfrm>
                  <a:off x="4441606" y="5949854"/>
                  <a:ext cx="73023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13" name="Rectangle 66">
                  <a:extLst>
                    <a:ext uri="{FF2B5EF4-FFF2-40B4-BE49-F238E27FC236}">
                      <a16:creationId xmlns:a16="http://schemas.microsoft.com/office/drawing/2014/main" id="{FCAE1443-0825-F615-5F9E-6388BE81F0BA}"/>
                    </a:ext>
                  </a:extLst>
                </p:cNvPr>
                <p:cNvSpPr/>
                <p:nvPr/>
              </p:nvSpPr>
              <p:spPr>
                <a:xfrm>
                  <a:off x="4586072" y="5949854"/>
                  <a:ext cx="360365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14" name="Rectangle 69">
                  <a:extLst>
                    <a:ext uri="{FF2B5EF4-FFF2-40B4-BE49-F238E27FC236}">
                      <a16:creationId xmlns:a16="http://schemas.microsoft.com/office/drawing/2014/main" id="{1FCE6484-48CF-7889-8BDD-504DC709A2C4}"/>
                    </a:ext>
                  </a:extLst>
                </p:cNvPr>
                <p:cNvSpPr/>
                <p:nvPr/>
              </p:nvSpPr>
              <p:spPr>
                <a:xfrm>
                  <a:off x="4009808" y="5013225"/>
                  <a:ext cx="144466" cy="3651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15" name="Rectangle 72">
                  <a:extLst>
                    <a:ext uri="{FF2B5EF4-FFF2-40B4-BE49-F238E27FC236}">
                      <a16:creationId xmlns:a16="http://schemas.microsoft.com/office/drawing/2014/main" id="{26F15E03-756C-4553-F5C3-4F85AA12D2EE}"/>
                    </a:ext>
                  </a:extLst>
                </p:cNvPr>
                <p:cNvSpPr/>
                <p:nvPr/>
              </p:nvSpPr>
              <p:spPr>
                <a:xfrm>
                  <a:off x="4370173" y="5048155"/>
                  <a:ext cx="360365" cy="71432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16" name="Line 75">
                  <a:extLst>
                    <a:ext uri="{FF2B5EF4-FFF2-40B4-BE49-F238E27FC236}">
                      <a16:creationId xmlns:a16="http://schemas.microsoft.com/office/drawing/2014/main" id="{9FE4469C-1D25-AD60-4B37-C9AA5D184BA5}"/>
                    </a:ext>
                  </a:extLst>
                </p:cNvPr>
                <p:cNvSpPr/>
                <p:nvPr/>
              </p:nvSpPr>
              <p:spPr>
                <a:xfrm flipV="1">
                  <a:off x="461941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17" name="Line 76">
                  <a:extLst>
                    <a:ext uri="{FF2B5EF4-FFF2-40B4-BE49-F238E27FC236}">
                      <a16:creationId xmlns:a16="http://schemas.microsoft.com/office/drawing/2014/main" id="{AE74EF37-B106-8A78-E1A4-DA7638DFF57B}"/>
                    </a:ext>
                  </a:extLst>
                </p:cNvPr>
                <p:cNvSpPr/>
                <p:nvPr/>
              </p:nvSpPr>
              <p:spPr>
                <a:xfrm flipV="1">
                  <a:off x="466068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18" name="Line 77">
                  <a:extLst>
                    <a:ext uri="{FF2B5EF4-FFF2-40B4-BE49-F238E27FC236}">
                      <a16:creationId xmlns:a16="http://schemas.microsoft.com/office/drawing/2014/main" id="{94D83923-D390-9D5D-DB7A-573B0C6D8486}"/>
                    </a:ext>
                  </a:extLst>
                </p:cNvPr>
                <p:cNvSpPr/>
                <p:nvPr/>
              </p:nvSpPr>
              <p:spPr>
                <a:xfrm flipV="1">
                  <a:off x="470354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19" name="Line 78">
                  <a:extLst>
                    <a:ext uri="{FF2B5EF4-FFF2-40B4-BE49-F238E27FC236}">
                      <a16:creationId xmlns:a16="http://schemas.microsoft.com/office/drawing/2014/main" id="{C5AE4A80-6503-C129-3002-2FF969BAF4F0}"/>
                    </a:ext>
                  </a:extLst>
                </p:cNvPr>
                <p:cNvSpPr/>
                <p:nvPr/>
              </p:nvSpPr>
              <p:spPr>
                <a:xfrm flipV="1">
                  <a:off x="474482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20" name="Line 79">
                  <a:extLst>
                    <a:ext uri="{FF2B5EF4-FFF2-40B4-BE49-F238E27FC236}">
                      <a16:creationId xmlns:a16="http://schemas.microsoft.com/office/drawing/2014/main" id="{FE9F98B2-0BAC-F0B4-4DFE-5C3FF17FC4DF}"/>
                    </a:ext>
                  </a:extLst>
                </p:cNvPr>
                <p:cNvSpPr/>
                <p:nvPr/>
              </p:nvSpPr>
              <p:spPr>
                <a:xfrm flipV="1">
                  <a:off x="4781333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21" name="Line 80">
                  <a:extLst>
                    <a:ext uri="{FF2B5EF4-FFF2-40B4-BE49-F238E27FC236}">
                      <a16:creationId xmlns:a16="http://schemas.microsoft.com/office/drawing/2014/main" id="{D83D7F3B-0E6D-6F93-4190-EF5379334D6D}"/>
                    </a:ext>
                  </a:extLst>
                </p:cNvPr>
                <p:cNvSpPr/>
                <p:nvPr/>
              </p:nvSpPr>
              <p:spPr>
                <a:xfrm flipV="1">
                  <a:off x="4789270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22" name="Line 81">
                  <a:extLst>
                    <a:ext uri="{FF2B5EF4-FFF2-40B4-BE49-F238E27FC236}">
                      <a16:creationId xmlns:a16="http://schemas.microsoft.com/office/drawing/2014/main" id="{777737BD-7F30-B17B-E670-E715A368178D}"/>
                    </a:ext>
                  </a:extLst>
                </p:cNvPr>
                <p:cNvSpPr/>
                <p:nvPr/>
              </p:nvSpPr>
              <p:spPr>
                <a:xfrm flipV="1">
                  <a:off x="4830546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23" name="Line 82">
                  <a:extLst>
                    <a:ext uri="{FF2B5EF4-FFF2-40B4-BE49-F238E27FC236}">
                      <a16:creationId xmlns:a16="http://schemas.microsoft.com/office/drawing/2014/main" id="{79AC70C7-84AE-77D9-F585-5D38F462219A}"/>
                    </a:ext>
                  </a:extLst>
                </p:cNvPr>
                <p:cNvSpPr/>
                <p:nvPr/>
              </p:nvSpPr>
              <p:spPr>
                <a:xfrm flipV="1">
                  <a:off x="487341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24" name="Line 83">
                  <a:extLst>
                    <a:ext uri="{FF2B5EF4-FFF2-40B4-BE49-F238E27FC236}">
                      <a16:creationId xmlns:a16="http://schemas.microsoft.com/office/drawing/2014/main" id="{289D2E23-678B-1E37-A38F-9628E18F1F31}"/>
                    </a:ext>
                  </a:extLst>
                </p:cNvPr>
                <p:cNvSpPr/>
                <p:nvPr/>
              </p:nvSpPr>
              <p:spPr>
                <a:xfrm flipV="1">
                  <a:off x="491468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25" name="Line 84">
                  <a:extLst>
                    <a:ext uri="{FF2B5EF4-FFF2-40B4-BE49-F238E27FC236}">
                      <a16:creationId xmlns:a16="http://schemas.microsoft.com/office/drawing/2014/main" id="{12DDD8EA-2F0F-A546-ED81-92F6E0638D8F}"/>
                    </a:ext>
                  </a:extLst>
                </p:cNvPr>
                <p:cNvSpPr/>
                <p:nvPr/>
              </p:nvSpPr>
              <p:spPr>
                <a:xfrm flipV="1">
                  <a:off x="495120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26" name="Line 85">
                  <a:extLst>
                    <a:ext uri="{FF2B5EF4-FFF2-40B4-BE49-F238E27FC236}">
                      <a16:creationId xmlns:a16="http://schemas.microsoft.com/office/drawing/2014/main" id="{338E1AF0-0563-93FD-94AC-CE86EA67F13F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55932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27" name="Line 86">
                  <a:extLst>
                    <a:ext uri="{FF2B5EF4-FFF2-40B4-BE49-F238E27FC236}">
                      <a16:creationId xmlns:a16="http://schemas.microsoft.com/office/drawing/2014/main" id="{065CDD53-8DDF-3734-1AB8-0F345E4623DD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60060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28" name="Line 87">
                  <a:extLst>
                    <a:ext uri="{FF2B5EF4-FFF2-40B4-BE49-F238E27FC236}">
                      <a16:creationId xmlns:a16="http://schemas.microsoft.com/office/drawing/2014/main" id="{508DA29D-E47E-D352-3E1C-9C7EE0367697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64346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29" name="Line 88">
                  <a:extLst>
                    <a:ext uri="{FF2B5EF4-FFF2-40B4-BE49-F238E27FC236}">
                      <a16:creationId xmlns:a16="http://schemas.microsoft.com/office/drawing/2014/main" id="{0B009259-8688-1A3B-73E4-E864B22CBC0D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68473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30" name="Line 89">
                  <a:extLst>
                    <a:ext uri="{FF2B5EF4-FFF2-40B4-BE49-F238E27FC236}">
                      <a16:creationId xmlns:a16="http://schemas.microsoft.com/office/drawing/2014/main" id="{C514B7DA-A0BA-FAF4-BBE2-95A6B0BE4AA3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72125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31" name="Line 90">
                  <a:extLst>
                    <a:ext uri="{FF2B5EF4-FFF2-40B4-BE49-F238E27FC236}">
                      <a16:creationId xmlns:a16="http://schemas.microsoft.com/office/drawing/2014/main" id="{06E74B49-5A4F-BCEA-7DF2-02AE34630C52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32" name="Line 91">
                  <a:extLst>
                    <a:ext uri="{FF2B5EF4-FFF2-40B4-BE49-F238E27FC236}">
                      <a16:creationId xmlns:a16="http://schemas.microsoft.com/office/drawing/2014/main" id="{ECF4D755-C5D8-4BAA-7B84-9AD589325AF8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33" name="Line 92">
                  <a:extLst>
                    <a:ext uri="{FF2B5EF4-FFF2-40B4-BE49-F238E27FC236}">
                      <a16:creationId xmlns:a16="http://schemas.microsoft.com/office/drawing/2014/main" id="{EBB1EBF0-AED1-0C70-02E9-593BEF60EF62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47836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34" name="Line 93">
                  <a:extLst>
                    <a:ext uri="{FF2B5EF4-FFF2-40B4-BE49-F238E27FC236}">
                      <a16:creationId xmlns:a16="http://schemas.microsoft.com/office/drawing/2014/main" id="{74B6329C-1E27-A63E-A0E0-DD224627E0DC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51963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35" name="Line 94">
                  <a:extLst>
                    <a:ext uri="{FF2B5EF4-FFF2-40B4-BE49-F238E27FC236}">
                      <a16:creationId xmlns:a16="http://schemas.microsoft.com/office/drawing/2014/main" id="{F47E9410-9AB9-75CE-1911-495A23E3488B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55615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36" name="Text Box 95">
                  <a:extLst>
                    <a:ext uri="{FF2B5EF4-FFF2-40B4-BE49-F238E27FC236}">
                      <a16:creationId xmlns:a16="http://schemas.microsoft.com/office/drawing/2014/main" id="{2BA1FCCF-4CC8-AD0C-8620-1D21EA88C49B}"/>
                    </a:ext>
                  </a:extLst>
                </p:cNvPr>
                <p:cNvSpPr txBox="1"/>
                <p:nvPr/>
              </p:nvSpPr>
              <p:spPr>
                <a:xfrm>
                  <a:off x="4513048" y="5302148"/>
                  <a:ext cx="463545" cy="466728"/>
                </a:xfrm>
                <a:prstGeom prst="rect">
                  <a:avLst/>
                </a:prstGeom>
                <a:gradFill>
                  <a:gsLst>
                    <a:gs pos="0">
                      <a:srgbClr val="17375E"/>
                    </a:gs>
                    <a:gs pos="100000">
                      <a:srgbClr val="8EB4E3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0" tIns="0" rIns="0" bIns="0" anchor="ctr" anchorCtr="1" compatLnSpc="1"/>
                <a:lstStyle/>
                <a:p>
                  <a:pPr>
                    <a:spcBef>
                      <a:spcPts val="400"/>
                    </a:spcBef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700" b="1">
                      <a:solidFill>
                        <a:srgbClr val="FFFFFF"/>
                      </a:solidFill>
                      <a:latin typeface="Calibri"/>
                    </a:rPr>
                    <a:t>FPGA</a:t>
                  </a:r>
                </a:p>
              </p:txBody>
            </p:sp>
            <p:sp>
              <p:nvSpPr>
                <p:cNvPr id="1037" name="Line 96">
                  <a:extLst>
                    <a:ext uri="{FF2B5EF4-FFF2-40B4-BE49-F238E27FC236}">
                      <a16:creationId xmlns:a16="http://schemas.microsoft.com/office/drawing/2014/main" id="{087B7417-0549-4B22-03D1-88763F7FE17D}"/>
                    </a:ext>
                  </a:extLst>
                </p:cNvPr>
                <p:cNvSpPr/>
                <p:nvPr/>
              </p:nvSpPr>
              <p:spPr>
                <a:xfrm rot="5399996" flipV="1">
                  <a:off x="4995646" y="54767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38" name="Line 97">
                  <a:extLst>
                    <a:ext uri="{FF2B5EF4-FFF2-40B4-BE49-F238E27FC236}">
                      <a16:creationId xmlns:a16="http://schemas.microsoft.com/office/drawing/2014/main" id="{89F47751-1C6A-F1A9-8F71-43498034D102}"/>
                    </a:ext>
                  </a:extLst>
                </p:cNvPr>
                <p:cNvSpPr/>
                <p:nvPr/>
              </p:nvSpPr>
              <p:spPr>
                <a:xfrm rot="5399996" flipV="1">
                  <a:off x="4995646" y="551805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39" name="Line 98">
                  <a:extLst>
                    <a:ext uri="{FF2B5EF4-FFF2-40B4-BE49-F238E27FC236}">
                      <a16:creationId xmlns:a16="http://schemas.microsoft.com/office/drawing/2014/main" id="{DBBCBA08-6A97-B0D9-1373-88019DC3195D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40" name="Line 99">
                  <a:extLst>
                    <a:ext uri="{FF2B5EF4-FFF2-40B4-BE49-F238E27FC236}">
                      <a16:creationId xmlns:a16="http://schemas.microsoft.com/office/drawing/2014/main" id="{D53FD7EA-C4B6-24F1-4806-484519235B28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41" name="Line 100">
                  <a:extLst>
                    <a:ext uri="{FF2B5EF4-FFF2-40B4-BE49-F238E27FC236}">
                      <a16:creationId xmlns:a16="http://schemas.microsoft.com/office/drawing/2014/main" id="{22BB6940-22DD-8F1F-9C65-EF7319363486}"/>
                    </a:ext>
                  </a:extLst>
                </p:cNvPr>
                <p:cNvSpPr/>
                <p:nvPr/>
              </p:nvSpPr>
              <p:spPr>
                <a:xfrm flipV="1">
                  <a:off x="4540032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42" name="Line 101">
                  <a:extLst>
                    <a:ext uri="{FF2B5EF4-FFF2-40B4-BE49-F238E27FC236}">
                      <a16:creationId xmlns:a16="http://schemas.microsoft.com/office/drawing/2014/main" id="{9E720B85-CEB5-5FF2-766D-429B047C2AC6}"/>
                    </a:ext>
                  </a:extLst>
                </p:cNvPr>
                <p:cNvSpPr/>
                <p:nvPr/>
              </p:nvSpPr>
              <p:spPr>
                <a:xfrm flipV="1">
                  <a:off x="4581308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43" name="Line 102">
                  <a:extLst>
                    <a:ext uri="{FF2B5EF4-FFF2-40B4-BE49-F238E27FC236}">
                      <a16:creationId xmlns:a16="http://schemas.microsoft.com/office/drawing/2014/main" id="{4962CA67-A24A-4AF1-BEFD-5CFBE5D2845D}"/>
                    </a:ext>
                  </a:extLst>
                </p:cNvPr>
                <p:cNvSpPr/>
                <p:nvPr/>
              </p:nvSpPr>
              <p:spPr>
                <a:xfrm flipV="1">
                  <a:off x="4706718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44" name="Line 103">
                  <a:extLst>
                    <a:ext uri="{FF2B5EF4-FFF2-40B4-BE49-F238E27FC236}">
                      <a16:creationId xmlns:a16="http://schemas.microsoft.com/office/drawing/2014/main" id="{1B25F222-B4D7-F1FF-8822-9D271E726E47}"/>
                    </a:ext>
                  </a:extLst>
                </p:cNvPr>
                <p:cNvSpPr/>
                <p:nvPr/>
              </p:nvSpPr>
              <p:spPr>
                <a:xfrm flipV="1">
                  <a:off x="4747994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45" name="Line 105">
                  <a:extLst>
                    <a:ext uri="{FF2B5EF4-FFF2-40B4-BE49-F238E27FC236}">
                      <a16:creationId xmlns:a16="http://schemas.microsoft.com/office/drawing/2014/main" id="{8806AC06-9843-CE1F-3B7B-597BC02CE657}"/>
                    </a:ext>
                  </a:extLst>
                </p:cNvPr>
                <p:cNvSpPr/>
                <p:nvPr/>
              </p:nvSpPr>
              <p:spPr>
                <a:xfrm rot="5399996" flipV="1">
                  <a:off x="499881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46" name="Line 106">
                  <a:extLst>
                    <a:ext uri="{FF2B5EF4-FFF2-40B4-BE49-F238E27FC236}">
                      <a16:creationId xmlns:a16="http://schemas.microsoft.com/office/drawing/2014/main" id="{25CBB124-ACB7-BC0B-2886-DE10C383E7EB}"/>
                    </a:ext>
                  </a:extLst>
                </p:cNvPr>
                <p:cNvSpPr/>
                <p:nvPr/>
              </p:nvSpPr>
              <p:spPr>
                <a:xfrm rot="5399996" flipV="1">
                  <a:off x="499881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47" name="Line 107">
                  <a:extLst>
                    <a:ext uri="{FF2B5EF4-FFF2-40B4-BE49-F238E27FC236}">
                      <a16:creationId xmlns:a16="http://schemas.microsoft.com/office/drawing/2014/main" id="{96053724-B1B9-7B78-57A3-314DFB5D8DB9}"/>
                    </a:ext>
                  </a:extLst>
                </p:cNvPr>
                <p:cNvSpPr/>
                <p:nvPr/>
              </p:nvSpPr>
              <p:spPr>
                <a:xfrm rot="5399996" flipV="1">
                  <a:off x="5000410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48" name="Line 108">
                  <a:extLst>
                    <a:ext uri="{FF2B5EF4-FFF2-40B4-BE49-F238E27FC236}">
                      <a16:creationId xmlns:a16="http://schemas.microsoft.com/office/drawing/2014/main" id="{C42C7ACB-3595-FF32-DD38-212F7F9B11AF}"/>
                    </a:ext>
                  </a:extLst>
                </p:cNvPr>
                <p:cNvSpPr/>
                <p:nvPr/>
              </p:nvSpPr>
              <p:spPr>
                <a:xfrm rot="5399996" flipV="1">
                  <a:off x="5000410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49" name="Line 109">
                  <a:extLst>
                    <a:ext uri="{FF2B5EF4-FFF2-40B4-BE49-F238E27FC236}">
                      <a16:creationId xmlns:a16="http://schemas.microsoft.com/office/drawing/2014/main" id="{53368797-4CEA-001D-CEFD-11760E1C3E2E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676801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50" name="Line 110">
                  <a:extLst>
                    <a:ext uri="{FF2B5EF4-FFF2-40B4-BE49-F238E27FC236}">
                      <a16:creationId xmlns:a16="http://schemas.microsoft.com/office/drawing/2014/main" id="{8A2FAD8B-E6D3-4BDC-9D56-EF8228898979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71807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51" name="Line 111">
                  <a:extLst>
                    <a:ext uri="{FF2B5EF4-FFF2-40B4-BE49-F238E27FC236}">
                      <a16:creationId xmlns:a16="http://schemas.microsoft.com/office/drawing/2014/main" id="{9F673640-6159-68ED-4114-D80F8024C9F5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594249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52" name="Line 112">
                  <a:extLst>
                    <a:ext uri="{FF2B5EF4-FFF2-40B4-BE49-F238E27FC236}">
                      <a16:creationId xmlns:a16="http://schemas.microsoft.com/office/drawing/2014/main" id="{42777670-65BC-4315-64C1-0FD2E829BE96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635525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53" name="Line 113">
                  <a:extLst>
                    <a:ext uri="{FF2B5EF4-FFF2-40B4-BE49-F238E27FC236}">
                      <a16:creationId xmlns:a16="http://schemas.microsoft.com/office/drawing/2014/main" id="{BBF0B9C9-1BC9-BF16-8A8C-68669DEB6FA4}"/>
                    </a:ext>
                  </a:extLst>
                </p:cNvPr>
                <p:cNvSpPr/>
                <p:nvPr/>
              </p:nvSpPr>
              <p:spPr>
                <a:xfrm flipV="1">
                  <a:off x="4624175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54" name="Line 114">
                  <a:extLst>
                    <a:ext uri="{FF2B5EF4-FFF2-40B4-BE49-F238E27FC236}">
                      <a16:creationId xmlns:a16="http://schemas.microsoft.com/office/drawing/2014/main" id="{2BDC2A63-7A0A-A236-D786-9639CC0FD1CD}"/>
                    </a:ext>
                  </a:extLst>
                </p:cNvPr>
                <p:cNvSpPr/>
                <p:nvPr/>
              </p:nvSpPr>
              <p:spPr>
                <a:xfrm flipV="1">
                  <a:off x="466545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55" name="Line 115">
                  <a:extLst>
                    <a:ext uri="{FF2B5EF4-FFF2-40B4-BE49-F238E27FC236}">
                      <a16:creationId xmlns:a16="http://schemas.microsoft.com/office/drawing/2014/main" id="{D9408EA0-8C37-BEB9-43AE-C80F4BCCE76C}"/>
                    </a:ext>
                  </a:extLst>
                </p:cNvPr>
                <p:cNvSpPr/>
                <p:nvPr/>
              </p:nvSpPr>
              <p:spPr>
                <a:xfrm flipV="1">
                  <a:off x="454162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56" name="Line 116">
                  <a:extLst>
                    <a:ext uri="{FF2B5EF4-FFF2-40B4-BE49-F238E27FC236}">
                      <a16:creationId xmlns:a16="http://schemas.microsoft.com/office/drawing/2014/main" id="{F9BF46F5-B698-9DA3-ACAC-DA80A69F1E74}"/>
                    </a:ext>
                  </a:extLst>
                </p:cNvPr>
                <p:cNvSpPr/>
                <p:nvPr/>
              </p:nvSpPr>
              <p:spPr>
                <a:xfrm flipV="1">
                  <a:off x="458289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57" name="Line 117">
                  <a:extLst>
                    <a:ext uri="{FF2B5EF4-FFF2-40B4-BE49-F238E27FC236}">
                      <a16:creationId xmlns:a16="http://schemas.microsoft.com/office/drawing/2014/main" id="{7D7C6DF1-F784-65B0-FE1F-8F97C8ABC94D}"/>
                    </a:ext>
                  </a:extLst>
                </p:cNvPr>
                <p:cNvSpPr/>
                <p:nvPr/>
              </p:nvSpPr>
              <p:spPr>
                <a:xfrm flipV="1">
                  <a:off x="490516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58" name="Line 118">
                  <a:extLst>
                    <a:ext uri="{FF2B5EF4-FFF2-40B4-BE49-F238E27FC236}">
                      <a16:creationId xmlns:a16="http://schemas.microsoft.com/office/drawing/2014/main" id="{1CAC7678-C37D-7D2E-BEFE-96D9D46B3A8B}"/>
                    </a:ext>
                  </a:extLst>
                </p:cNvPr>
                <p:cNvSpPr/>
                <p:nvPr/>
              </p:nvSpPr>
              <p:spPr>
                <a:xfrm flipV="1">
                  <a:off x="494643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59" name="Line 119">
                  <a:extLst>
                    <a:ext uri="{FF2B5EF4-FFF2-40B4-BE49-F238E27FC236}">
                      <a16:creationId xmlns:a16="http://schemas.microsoft.com/office/drawing/2014/main" id="{337EC96D-FBEC-6CCD-40AD-FE8669496A06}"/>
                    </a:ext>
                  </a:extLst>
                </p:cNvPr>
                <p:cNvSpPr/>
                <p:nvPr/>
              </p:nvSpPr>
              <p:spPr>
                <a:xfrm flipV="1">
                  <a:off x="4822609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60" name="Line 120">
                  <a:extLst>
                    <a:ext uri="{FF2B5EF4-FFF2-40B4-BE49-F238E27FC236}">
                      <a16:creationId xmlns:a16="http://schemas.microsoft.com/office/drawing/2014/main" id="{9F782A2F-4424-F5DF-47ED-678CCE4B643F}"/>
                    </a:ext>
                  </a:extLst>
                </p:cNvPr>
                <p:cNvSpPr/>
                <p:nvPr/>
              </p:nvSpPr>
              <p:spPr>
                <a:xfrm flipV="1">
                  <a:off x="486388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61" name="Rectangle 70">
                  <a:extLst>
                    <a:ext uri="{FF2B5EF4-FFF2-40B4-BE49-F238E27FC236}">
                      <a16:creationId xmlns:a16="http://schemas.microsoft.com/office/drawing/2014/main" id="{6E9F1EF2-06D5-49EE-4FC4-ECAFCF647DC0}"/>
                    </a:ext>
                  </a:extLst>
                </p:cNvPr>
                <p:cNvSpPr/>
                <p:nvPr/>
              </p:nvSpPr>
              <p:spPr>
                <a:xfrm>
                  <a:off x="4193484" y="5508528"/>
                  <a:ext cx="142134" cy="57488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62" name="Rectangle 70">
                  <a:extLst>
                    <a:ext uri="{FF2B5EF4-FFF2-40B4-BE49-F238E27FC236}">
                      <a16:creationId xmlns:a16="http://schemas.microsoft.com/office/drawing/2014/main" id="{DAED17BD-0C10-FCEE-B4E8-CF0A2D61FAA4}"/>
                    </a:ext>
                  </a:extLst>
                </p:cNvPr>
                <p:cNvSpPr/>
                <p:nvPr/>
              </p:nvSpPr>
              <p:spPr>
                <a:xfrm>
                  <a:off x="4107201" y="5509288"/>
                  <a:ext cx="45729" cy="58264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63" name="Rectangle 72">
                  <a:extLst>
                    <a:ext uri="{FF2B5EF4-FFF2-40B4-BE49-F238E27FC236}">
                      <a16:creationId xmlns:a16="http://schemas.microsoft.com/office/drawing/2014/main" id="{E46C89B9-3798-FF59-8E9D-0D274965FED2}"/>
                    </a:ext>
                  </a:extLst>
                </p:cNvPr>
                <p:cNvSpPr/>
                <p:nvPr/>
              </p:nvSpPr>
              <p:spPr>
                <a:xfrm>
                  <a:off x="4123651" y="5116890"/>
                  <a:ext cx="140890" cy="220845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064" name="Rectangle 68">
                  <a:extLst>
                    <a:ext uri="{FF2B5EF4-FFF2-40B4-BE49-F238E27FC236}">
                      <a16:creationId xmlns:a16="http://schemas.microsoft.com/office/drawing/2014/main" id="{788029DB-1044-2BDD-230E-2EFD5639EAB3}"/>
                    </a:ext>
                  </a:extLst>
                </p:cNvPr>
                <p:cNvSpPr/>
                <p:nvPr/>
              </p:nvSpPr>
              <p:spPr>
                <a:xfrm>
                  <a:off x="4154274" y="5013225"/>
                  <a:ext cx="36511" cy="100806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005" name="Rectangle 70">
                <a:extLst>
                  <a:ext uri="{FF2B5EF4-FFF2-40B4-BE49-F238E27FC236}">
                    <a16:creationId xmlns:a16="http://schemas.microsoft.com/office/drawing/2014/main" id="{E578C1F7-2176-9555-822F-EB5C0E40845A}"/>
                  </a:ext>
                </a:extLst>
              </p:cNvPr>
              <p:cNvSpPr/>
              <p:nvPr/>
            </p:nvSpPr>
            <p:spPr>
              <a:xfrm>
                <a:off x="4550608" y="357737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006" name="Rectangle 70">
                <a:extLst>
                  <a:ext uri="{FF2B5EF4-FFF2-40B4-BE49-F238E27FC236}">
                    <a16:creationId xmlns:a16="http://schemas.microsoft.com/office/drawing/2014/main" id="{3544F500-C792-2B1B-9E2B-B179B9C5C133}"/>
                  </a:ext>
                </a:extLst>
              </p:cNvPr>
              <p:cNvSpPr/>
              <p:nvPr/>
            </p:nvSpPr>
            <p:spPr>
              <a:xfrm>
                <a:off x="4464325" y="357813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007" name="Rectangle 70">
                <a:extLst>
                  <a:ext uri="{FF2B5EF4-FFF2-40B4-BE49-F238E27FC236}">
                    <a16:creationId xmlns:a16="http://schemas.microsoft.com/office/drawing/2014/main" id="{B69A3773-440A-2E16-FC86-409675F5B7C9}"/>
                  </a:ext>
                </a:extLst>
              </p:cNvPr>
              <p:cNvSpPr/>
              <p:nvPr/>
            </p:nvSpPr>
            <p:spPr>
              <a:xfrm>
                <a:off x="4550608" y="366958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008" name="Rectangle 70">
                <a:extLst>
                  <a:ext uri="{FF2B5EF4-FFF2-40B4-BE49-F238E27FC236}">
                    <a16:creationId xmlns:a16="http://schemas.microsoft.com/office/drawing/2014/main" id="{0EE09877-C7E7-B49D-8D8D-D4F60CAE50F2}"/>
                  </a:ext>
                </a:extLst>
              </p:cNvPr>
              <p:cNvSpPr/>
              <p:nvPr/>
            </p:nvSpPr>
            <p:spPr>
              <a:xfrm>
                <a:off x="4464325" y="367034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009" name="Rectangle 70">
                <a:extLst>
                  <a:ext uri="{FF2B5EF4-FFF2-40B4-BE49-F238E27FC236}">
                    <a16:creationId xmlns:a16="http://schemas.microsoft.com/office/drawing/2014/main" id="{F6CA0DEA-72BE-8613-288F-493474F7BB84}"/>
                  </a:ext>
                </a:extLst>
              </p:cNvPr>
              <p:cNvSpPr/>
              <p:nvPr/>
            </p:nvSpPr>
            <p:spPr>
              <a:xfrm>
                <a:off x="4552681" y="376348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010" name="Rectangle 70">
                <a:extLst>
                  <a:ext uri="{FF2B5EF4-FFF2-40B4-BE49-F238E27FC236}">
                    <a16:creationId xmlns:a16="http://schemas.microsoft.com/office/drawing/2014/main" id="{68E73025-9415-252B-1FD4-C373E8B8543C}"/>
                  </a:ext>
                </a:extLst>
              </p:cNvPr>
              <p:cNvSpPr/>
              <p:nvPr/>
            </p:nvSpPr>
            <p:spPr>
              <a:xfrm>
                <a:off x="4466398" y="376424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cxnSp>
          <p:nvCxnSpPr>
            <p:cNvPr id="983" name="Gewinkelte Verbindung 73">
              <a:extLst>
                <a:ext uri="{FF2B5EF4-FFF2-40B4-BE49-F238E27FC236}">
                  <a16:creationId xmlns:a16="http://schemas.microsoft.com/office/drawing/2014/main" id="{8FA81CED-0F3E-9C89-7785-CEA8D8860CE2}"/>
                </a:ext>
              </a:extLst>
            </p:cNvPr>
            <p:cNvCxnSpPr>
              <a:cxnSpLocks noChangeShapeType="1"/>
              <a:stCxn id="1002" idx="3"/>
              <a:endCxn id="1062" idx="1"/>
            </p:cNvCxnSpPr>
            <p:nvPr/>
          </p:nvCxnSpPr>
          <p:spPr bwMode="auto">
            <a:xfrm>
              <a:off x="3564259" y="2729105"/>
              <a:ext cx="785776" cy="458371"/>
            </a:xfrm>
            <a:prstGeom prst="bentConnector3">
              <a:avLst>
                <a:gd name="adj1" fmla="val 50000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84" name="Gewinkelte Verbindung 73">
              <a:extLst>
                <a:ext uri="{FF2B5EF4-FFF2-40B4-BE49-F238E27FC236}">
                  <a16:creationId xmlns:a16="http://schemas.microsoft.com/office/drawing/2014/main" id="{7E0BC536-10E8-CF8D-2B22-F507BC26ED39}"/>
                </a:ext>
              </a:extLst>
            </p:cNvPr>
            <p:cNvCxnSpPr>
              <a:cxnSpLocks noChangeShapeType="1"/>
              <a:endCxn id="1008" idx="1"/>
            </p:cNvCxnSpPr>
            <p:nvPr/>
          </p:nvCxnSpPr>
          <p:spPr bwMode="auto">
            <a:xfrm flipV="1">
              <a:off x="3258976" y="3375387"/>
              <a:ext cx="1091049" cy="65749"/>
            </a:xfrm>
            <a:prstGeom prst="bentConnector3">
              <a:avLst>
                <a:gd name="adj1" fmla="val 14643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85" name="Gewinkelte Verbindung 73">
              <a:extLst>
                <a:ext uri="{FF2B5EF4-FFF2-40B4-BE49-F238E27FC236}">
                  <a16:creationId xmlns:a16="http://schemas.microsoft.com/office/drawing/2014/main" id="{C2D28358-B435-F31D-80C8-3D808E7B5A06}"/>
                </a:ext>
              </a:extLst>
            </p:cNvPr>
            <p:cNvCxnSpPr>
              <a:cxnSpLocks noChangeShapeType="1"/>
              <a:stCxn id="993" idx="3"/>
              <a:endCxn id="1010" idx="1"/>
            </p:cNvCxnSpPr>
            <p:nvPr/>
          </p:nvCxnSpPr>
          <p:spPr bwMode="auto">
            <a:xfrm flipV="1">
              <a:off x="3560198" y="3469293"/>
              <a:ext cx="791900" cy="231227"/>
            </a:xfrm>
            <a:prstGeom prst="bentConnector3">
              <a:avLst>
                <a:gd name="adj1" fmla="val 50000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86" name="Gewinkelte Verbindung 73">
              <a:extLst>
                <a:ext uri="{FF2B5EF4-FFF2-40B4-BE49-F238E27FC236}">
                  <a16:creationId xmlns:a16="http://schemas.microsoft.com/office/drawing/2014/main" id="{10393B4F-66CD-EB5D-53E4-2363AED47A37}"/>
                </a:ext>
              </a:extLst>
            </p:cNvPr>
            <p:cNvCxnSpPr>
              <a:cxnSpLocks noChangeShapeType="1"/>
              <a:stCxn id="999" idx="3"/>
              <a:endCxn id="1006" idx="1"/>
            </p:cNvCxnSpPr>
            <p:nvPr/>
          </p:nvCxnSpPr>
          <p:spPr bwMode="auto">
            <a:xfrm>
              <a:off x="3564259" y="3044378"/>
              <a:ext cx="785766" cy="238799"/>
            </a:xfrm>
            <a:prstGeom prst="bentConnector3">
              <a:avLst>
                <a:gd name="adj1" fmla="val 38484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87" name="Gruppieren 5">
              <a:extLst>
                <a:ext uri="{FF2B5EF4-FFF2-40B4-BE49-F238E27FC236}">
                  <a16:creationId xmlns:a16="http://schemas.microsoft.com/office/drawing/2014/main" id="{6D5322E5-9C3D-646D-0A14-80D0D85238B7}"/>
                </a:ext>
              </a:extLst>
            </p:cNvPr>
            <p:cNvGrpSpPr/>
            <p:nvPr/>
          </p:nvGrpSpPr>
          <p:grpSpPr>
            <a:xfrm>
              <a:off x="3181475" y="2655394"/>
              <a:ext cx="383028" cy="1240331"/>
              <a:chOff x="2375807" y="2391340"/>
              <a:chExt cx="513369" cy="1653312"/>
            </a:xfrm>
          </p:grpSpPr>
          <p:grpSp>
            <p:nvGrpSpPr>
              <p:cNvPr id="988" name="Gruppieren 10">
                <a:extLst>
                  <a:ext uri="{FF2B5EF4-FFF2-40B4-BE49-F238E27FC236}">
                    <a16:creationId xmlns:a16="http://schemas.microsoft.com/office/drawing/2014/main" id="{BB53C4BB-A0CC-730E-0418-23819DD660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250" y="2391340"/>
                <a:ext cx="507599" cy="358453"/>
                <a:chOff x="557213" y="4135438"/>
                <a:chExt cx="968375" cy="576262"/>
              </a:xfrm>
            </p:grpSpPr>
            <p:sp>
              <p:nvSpPr>
                <p:cNvPr id="1001" name="Rectangle 5">
                  <a:extLst>
                    <a:ext uri="{FF2B5EF4-FFF2-40B4-BE49-F238E27FC236}">
                      <a16:creationId xmlns:a16="http://schemas.microsoft.com/office/drawing/2014/main" id="{6353C0A5-F6A7-8C90-DAC4-7CF7EB1447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9475" y="4135438"/>
                  <a:ext cx="574675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1002" name="Rectangle 48">
                  <a:extLst>
                    <a:ext uri="{FF2B5EF4-FFF2-40B4-BE49-F238E27FC236}">
                      <a16:creationId xmlns:a16="http://schemas.microsoft.com/office/drawing/2014/main" id="{DE8323FB-0636-81BE-BF63-8B8E82A175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150" y="4221163"/>
                  <a:ext cx="71438" cy="1444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003" name="Rectangle 5">
                  <a:extLst>
                    <a:ext uri="{FF2B5EF4-FFF2-40B4-BE49-F238E27FC236}">
                      <a16:creationId xmlns:a16="http://schemas.microsoft.com/office/drawing/2014/main" id="{B546C5AD-18D9-99E9-E93E-4037A730F0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213" y="4221163"/>
                  <a:ext cx="323850" cy="411162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989" name="Gruppieren 10">
                <a:extLst>
                  <a:ext uri="{FF2B5EF4-FFF2-40B4-BE49-F238E27FC236}">
                    <a16:creationId xmlns:a16="http://schemas.microsoft.com/office/drawing/2014/main" id="{E602A76F-2013-4FEF-BCF8-7658499380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250" y="2811586"/>
                <a:ext cx="507599" cy="358453"/>
                <a:chOff x="557213" y="4049838"/>
                <a:chExt cx="968375" cy="576262"/>
              </a:xfrm>
            </p:grpSpPr>
            <p:sp>
              <p:nvSpPr>
                <p:cNvPr id="998" name="Rectangle 5">
                  <a:extLst>
                    <a:ext uri="{FF2B5EF4-FFF2-40B4-BE49-F238E27FC236}">
                      <a16:creationId xmlns:a16="http://schemas.microsoft.com/office/drawing/2014/main" id="{783152F6-E588-6448-CCDB-F90D1FF92E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9475" y="40498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999" name="Rectangle 48">
                  <a:extLst>
                    <a:ext uri="{FF2B5EF4-FFF2-40B4-BE49-F238E27FC236}">
                      <a16:creationId xmlns:a16="http://schemas.microsoft.com/office/drawing/2014/main" id="{783D8165-1AF0-03FE-D75E-B5E0B9B377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149" y="4135564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000" name="Rectangle 5">
                  <a:extLst>
                    <a:ext uri="{FF2B5EF4-FFF2-40B4-BE49-F238E27FC236}">
                      <a16:creationId xmlns:a16="http://schemas.microsoft.com/office/drawing/2014/main" id="{A909DF79-37AB-B0A2-AD98-0736E173D7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213" y="4135562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990" name="Gruppieren 10">
                <a:extLst>
                  <a:ext uri="{FF2B5EF4-FFF2-40B4-BE49-F238E27FC236}">
                    <a16:creationId xmlns:a16="http://schemas.microsoft.com/office/drawing/2014/main" id="{4BF847D0-31B8-106D-6D0E-71264440AA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577" y="3249116"/>
                <a:ext cx="507599" cy="358453"/>
                <a:chOff x="557213" y="4049838"/>
                <a:chExt cx="968375" cy="576262"/>
              </a:xfrm>
            </p:grpSpPr>
            <p:sp>
              <p:nvSpPr>
                <p:cNvPr id="995" name="Rectangle 5">
                  <a:extLst>
                    <a:ext uri="{FF2B5EF4-FFF2-40B4-BE49-F238E27FC236}">
                      <a16:creationId xmlns:a16="http://schemas.microsoft.com/office/drawing/2014/main" id="{1B139974-CD79-C062-E8A4-1C47060E7C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9475" y="40498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996" name="Rectangle 48">
                  <a:extLst>
                    <a:ext uri="{FF2B5EF4-FFF2-40B4-BE49-F238E27FC236}">
                      <a16:creationId xmlns:a16="http://schemas.microsoft.com/office/drawing/2014/main" id="{47521152-697F-2083-A9E7-D415D4012E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149" y="4135562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997" name="Rectangle 5">
                  <a:extLst>
                    <a:ext uri="{FF2B5EF4-FFF2-40B4-BE49-F238E27FC236}">
                      <a16:creationId xmlns:a16="http://schemas.microsoft.com/office/drawing/2014/main" id="{117DE5CA-A16C-5D3D-9AB3-98F9973C3E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213" y="4135564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991" name="Gruppieren 10">
                <a:extLst>
                  <a:ext uri="{FF2B5EF4-FFF2-40B4-BE49-F238E27FC236}">
                    <a16:creationId xmlns:a16="http://schemas.microsoft.com/office/drawing/2014/main" id="{7C0B8380-D2FE-A6AD-E957-AF2ADA1EA7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75807" y="3686199"/>
                <a:ext cx="507599" cy="358453"/>
                <a:chOff x="557213" y="3996338"/>
                <a:chExt cx="968375" cy="576262"/>
              </a:xfrm>
            </p:grpSpPr>
            <p:sp>
              <p:nvSpPr>
                <p:cNvPr id="992" name="Rectangle 5">
                  <a:extLst>
                    <a:ext uri="{FF2B5EF4-FFF2-40B4-BE49-F238E27FC236}">
                      <a16:creationId xmlns:a16="http://schemas.microsoft.com/office/drawing/2014/main" id="{847C87ED-13F8-2811-822E-7150278B3D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9475" y="39963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993" name="Rectangle 48">
                  <a:extLst>
                    <a:ext uri="{FF2B5EF4-FFF2-40B4-BE49-F238E27FC236}">
                      <a16:creationId xmlns:a16="http://schemas.microsoft.com/office/drawing/2014/main" id="{712D46AE-D992-1153-76E9-788CDED7EB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149" y="4082062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994" name="Rectangle 5">
                  <a:extLst>
                    <a:ext uri="{FF2B5EF4-FFF2-40B4-BE49-F238E27FC236}">
                      <a16:creationId xmlns:a16="http://schemas.microsoft.com/office/drawing/2014/main" id="{C6E545F1-5C9C-71D1-CC08-F1630B0C6F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213" y="4082062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</p:grpSp>
      </p:grpSp>
      <p:sp>
        <p:nvSpPr>
          <p:cNvPr id="1065" name="Rectangle 70">
            <a:extLst>
              <a:ext uri="{FF2B5EF4-FFF2-40B4-BE49-F238E27FC236}">
                <a16:creationId xmlns:a16="http://schemas.microsoft.com/office/drawing/2014/main" id="{F6F1BC0C-5373-91FC-6E82-40F8343DEECF}"/>
              </a:ext>
            </a:extLst>
          </p:cNvPr>
          <p:cNvSpPr/>
          <p:nvPr/>
        </p:nvSpPr>
        <p:spPr>
          <a:xfrm>
            <a:off x="9228106" y="5296870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6" name="Rectangle 70">
            <a:extLst>
              <a:ext uri="{FF2B5EF4-FFF2-40B4-BE49-F238E27FC236}">
                <a16:creationId xmlns:a16="http://schemas.microsoft.com/office/drawing/2014/main" id="{2A782D66-C56E-7F03-65AD-90DE0360618E}"/>
              </a:ext>
            </a:extLst>
          </p:cNvPr>
          <p:cNvSpPr/>
          <p:nvPr/>
        </p:nvSpPr>
        <p:spPr>
          <a:xfrm>
            <a:off x="9141093" y="5299989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7" name="Rectangle 48">
            <a:extLst>
              <a:ext uri="{FF2B5EF4-FFF2-40B4-BE49-F238E27FC236}">
                <a16:creationId xmlns:a16="http://schemas.microsoft.com/office/drawing/2014/main" id="{1D64B67A-5907-1667-716F-D065EAC96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1984" y="5543515"/>
            <a:ext cx="27939" cy="67413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cxnSp>
        <p:nvCxnSpPr>
          <p:cNvPr id="1068" name="Gewinkelte Verbindung 73">
            <a:extLst>
              <a:ext uri="{FF2B5EF4-FFF2-40B4-BE49-F238E27FC236}">
                <a16:creationId xmlns:a16="http://schemas.microsoft.com/office/drawing/2014/main" id="{DA6CD790-4F3D-8B6F-F83F-9490B0642E2D}"/>
              </a:ext>
            </a:extLst>
          </p:cNvPr>
          <p:cNvCxnSpPr>
            <a:cxnSpLocks noChangeShapeType="1"/>
            <a:stCxn id="1067" idx="3"/>
            <a:endCxn id="1066" idx="1"/>
          </p:cNvCxnSpPr>
          <p:nvPr/>
        </p:nvCxnSpPr>
        <p:spPr bwMode="auto">
          <a:xfrm flipV="1">
            <a:off x="8349923" y="5329121"/>
            <a:ext cx="791170" cy="248101"/>
          </a:xfrm>
          <a:prstGeom prst="bentConnector3">
            <a:avLst>
              <a:gd name="adj1" fmla="val 5788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072" name="Gruppieren 353">
            <a:extLst>
              <a:ext uri="{FF2B5EF4-FFF2-40B4-BE49-F238E27FC236}">
                <a16:creationId xmlns:a16="http://schemas.microsoft.com/office/drawing/2014/main" id="{FFA4843E-C934-57C4-F912-386FB698BFC1}"/>
              </a:ext>
            </a:extLst>
          </p:cNvPr>
          <p:cNvGrpSpPr/>
          <p:nvPr/>
        </p:nvGrpSpPr>
        <p:grpSpPr>
          <a:xfrm>
            <a:off x="4512463" y="5268249"/>
            <a:ext cx="2584050" cy="1240331"/>
            <a:chOff x="3181475" y="2655394"/>
            <a:chExt cx="2584050" cy="1240331"/>
          </a:xfrm>
        </p:grpSpPr>
        <p:grpSp>
          <p:nvGrpSpPr>
            <p:cNvPr id="1073" name="Gruppieren 4">
              <a:extLst>
                <a:ext uri="{FF2B5EF4-FFF2-40B4-BE49-F238E27FC236}">
                  <a16:creationId xmlns:a16="http://schemas.microsoft.com/office/drawing/2014/main" id="{A56463FE-BBF8-6D36-34E4-A8D3558B7BDE}"/>
                </a:ext>
              </a:extLst>
            </p:cNvPr>
            <p:cNvGrpSpPr/>
            <p:nvPr/>
          </p:nvGrpSpPr>
          <p:grpSpPr>
            <a:xfrm>
              <a:off x="4252642" y="2662281"/>
              <a:ext cx="1512883" cy="1008061"/>
              <a:chOff x="4366942" y="2986368"/>
              <a:chExt cx="1512883" cy="1008061"/>
            </a:xfrm>
          </p:grpSpPr>
          <p:grpSp>
            <p:nvGrpSpPr>
              <p:cNvPr id="1095" name="Gruppieren 10">
                <a:extLst>
                  <a:ext uri="{FF2B5EF4-FFF2-40B4-BE49-F238E27FC236}">
                    <a16:creationId xmlns:a16="http://schemas.microsoft.com/office/drawing/2014/main" id="{C86C0A29-A2A8-A87F-5A15-1166F114D9F0}"/>
                  </a:ext>
                </a:extLst>
              </p:cNvPr>
              <p:cNvGrpSpPr/>
              <p:nvPr/>
            </p:nvGrpSpPr>
            <p:grpSpPr>
              <a:xfrm>
                <a:off x="4366942" y="2986368"/>
                <a:ext cx="1512883" cy="1008061"/>
                <a:chOff x="4009808" y="5013225"/>
                <a:chExt cx="1512883" cy="1008061"/>
              </a:xfrm>
            </p:grpSpPr>
            <p:sp>
              <p:nvSpPr>
                <p:cNvPr id="1102" name="Rectangle 64">
                  <a:extLst>
                    <a:ext uri="{FF2B5EF4-FFF2-40B4-BE49-F238E27FC236}">
                      <a16:creationId xmlns:a16="http://schemas.microsoft.com/office/drawing/2014/main" id="{BD70C065-7D0C-389F-95C5-9876432ADED2}"/>
                    </a:ext>
                  </a:extLst>
                </p:cNvPr>
                <p:cNvSpPr/>
                <p:nvPr/>
              </p:nvSpPr>
              <p:spPr>
                <a:xfrm>
                  <a:off x="4225707" y="5086249"/>
                  <a:ext cx="1296984" cy="863595"/>
                </a:xfrm>
                <a:prstGeom prst="rect">
                  <a:avLst/>
                </a:prstGeom>
                <a:gradFill>
                  <a:gsLst>
                    <a:gs pos="0">
                      <a:srgbClr val="006600"/>
                    </a:gs>
                    <a:gs pos="100000">
                      <a:srgbClr val="339966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03" name="Rectangle 65">
                  <a:extLst>
                    <a:ext uri="{FF2B5EF4-FFF2-40B4-BE49-F238E27FC236}">
                      <a16:creationId xmlns:a16="http://schemas.microsoft.com/office/drawing/2014/main" id="{10ADFB17-7071-CDE5-914E-A3E3AA954E21}"/>
                    </a:ext>
                  </a:extLst>
                </p:cNvPr>
                <p:cNvSpPr/>
                <p:nvPr/>
              </p:nvSpPr>
              <p:spPr>
                <a:xfrm>
                  <a:off x="4441606" y="5949854"/>
                  <a:ext cx="73023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04" name="Rectangle 66">
                  <a:extLst>
                    <a:ext uri="{FF2B5EF4-FFF2-40B4-BE49-F238E27FC236}">
                      <a16:creationId xmlns:a16="http://schemas.microsoft.com/office/drawing/2014/main" id="{27BB8512-E168-3957-7176-BE60A421BE52}"/>
                    </a:ext>
                  </a:extLst>
                </p:cNvPr>
                <p:cNvSpPr/>
                <p:nvPr/>
              </p:nvSpPr>
              <p:spPr>
                <a:xfrm>
                  <a:off x="4586072" y="5949854"/>
                  <a:ext cx="360365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05" name="Rectangle 69">
                  <a:extLst>
                    <a:ext uri="{FF2B5EF4-FFF2-40B4-BE49-F238E27FC236}">
                      <a16:creationId xmlns:a16="http://schemas.microsoft.com/office/drawing/2014/main" id="{DA20D232-DE4F-D2FE-0A85-05596A5159C0}"/>
                    </a:ext>
                  </a:extLst>
                </p:cNvPr>
                <p:cNvSpPr/>
                <p:nvPr/>
              </p:nvSpPr>
              <p:spPr>
                <a:xfrm>
                  <a:off x="4009808" y="5013225"/>
                  <a:ext cx="144466" cy="3651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06" name="Rectangle 72">
                  <a:extLst>
                    <a:ext uri="{FF2B5EF4-FFF2-40B4-BE49-F238E27FC236}">
                      <a16:creationId xmlns:a16="http://schemas.microsoft.com/office/drawing/2014/main" id="{DD26C092-3735-270B-6FAF-2E88DA3BADA4}"/>
                    </a:ext>
                  </a:extLst>
                </p:cNvPr>
                <p:cNvSpPr/>
                <p:nvPr/>
              </p:nvSpPr>
              <p:spPr>
                <a:xfrm>
                  <a:off x="4370173" y="5048155"/>
                  <a:ext cx="360365" cy="71432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07" name="Line 75">
                  <a:extLst>
                    <a:ext uri="{FF2B5EF4-FFF2-40B4-BE49-F238E27FC236}">
                      <a16:creationId xmlns:a16="http://schemas.microsoft.com/office/drawing/2014/main" id="{95EBEAC6-F219-3A90-8625-C6C5C5454917}"/>
                    </a:ext>
                  </a:extLst>
                </p:cNvPr>
                <p:cNvSpPr/>
                <p:nvPr/>
              </p:nvSpPr>
              <p:spPr>
                <a:xfrm flipV="1">
                  <a:off x="461941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08" name="Line 76">
                  <a:extLst>
                    <a:ext uri="{FF2B5EF4-FFF2-40B4-BE49-F238E27FC236}">
                      <a16:creationId xmlns:a16="http://schemas.microsoft.com/office/drawing/2014/main" id="{EFD93315-1C41-3447-3584-31A2FEE27D62}"/>
                    </a:ext>
                  </a:extLst>
                </p:cNvPr>
                <p:cNvSpPr/>
                <p:nvPr/>
              </p:nvSpPr>
              <p:spPr>
                <a:xfrm flipV="1">
                  <a:off x="466068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09" name="Line 77">
                  <a:extLst>
                    <a:ext uri="{FF2B5EF4-FFF2-40B4-BE49-F238E27FC236}">
                      <a16:creationId xmlns:a16="http://schemas.microsoft.com/office/drawing/2014/main" id="{BD5A2629-9BB9-BFD2-FC76-B3A7E8A2DFCF}"/>
                    </a:ext>
                  </a:extLst>
                </p:cNvPr>
                <p:cNvSpPr/>
                <p:nvPr/>
              </p:nvSpPr>
              <p:spPr>
                <a:xfrm flipV="1">
                  <a:off x="470354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10" name="Line 78">
                  <a:extLst>
                    <a:ext uri="{FF2B5EF4-FFF2-40B4-BE49-F238E27FC236}">
                      <a16:creationId xmlns:a16="http://schemas.microsoft.com/office/drawing/2014/main" id="{91D4D1DF-A3EE-B526-317F-953399B239BB}"/>
                    </a:ext>
                  </a:extLst>
                </p:cNvPr>
                <p:cNvSpPr/>
                <p:nvPr/>
              </p:nvSpPr>
              <p:spPr>
                <a:xfrm flipV="1">
                  <a:off x="474482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11" name="Line 79">
                  <a:extLst>
                    <a:ext uri="{FF2B5EF4-FFF2-40B4-BE49-F238E27FC236}">
                      <a16:creationId xmlns:a16="http://schemas.microsoft.com/office/drawing/2014/main" id="{7BC7BEFC-5E90-B1A8-E779-C10F61B8CF93}"/>
                    </a:ext>
                  </a:extLst>
                </p:cNvPr>
                <p:cNvSpPr/>
                <p:nvPr/>
              </p:nvSpPr>
              <p:spPr>
                <a:xfrm flipV="1">
                  <a:off x="4781333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12" name="Line 80">
                  <a:extLst>
                    <a:ext uri="{FF2B5EF4-FFF2-40B4-BE49-F238E27FC236}">
                      <a16:creationId xmlns:a16="http://schemas.microsoft.com/office/drawing/2014/main" id="{941CEE07-2E4C-C5CC-F2DC-5589F049750E}"/>
                    </a:ext>
                  </a:extLst>
                </p:cNvPr>
                <p:cNvSpPr/>
                <p:nvPr/>
              </p:nvSpPr>
              <p:spPr>
                <a:xfrm flipV="1">
                  <a:off x="4789270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13" name="Line 81">
                  <a:extLst>
                    <a:ext uri="{FF2B5EF4-FFF2-40B4-BE49-F238E27FC236}">
                      <a16:creationId xmlns:a16="http://schemas.microsoft.com/office/drawing/2014/main" id="{426C7526-7ADD-3D94-9E4B-76DA11CF6AA2}"/>
                    </a:ext>
                  </a:extLst>
                </p:cNvPr>
                <p:cNvSpPr/>
                <p:nvPr/>
              </p:nvSpPr>
              <p:spPr>
                <a:xfrm flipV="1">
                  <a:off x="4830546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14" name="Line 82">
                  <a:extLst>
                    <a:ext uri="{FF2B5EF4-FFF2-40B4-BE49-F238E27FC236}">
                      <a16:creationId xmlns:a16="http://schemas.microsoft.com/office/drawing/2014/main" id="{6060B135-C75D-8282-70D9-159390775E79}"/>
                    </a:ext>
                  </a:extLst>
                </p:cNvPr>
                <p:cNvSpPr/>
                <p:nvPr/>
              </p:nvSpPr>
              <p:spPr>
                <a:xfrm flipV="1">
                  <a:off x="487341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15" name="Line 83">
                  <a:extLst>
                    <a:ext uri="{FF2B5EF4-FFF2-40B4-BE49-F238E27FC236}">
                      <a16:creationId xmlns:a16="http://schemas.microsoft.com/office/drawing/2014/main" id="{11BD12D6-7786-2139-B8CC-64E5EADD420A}"/>
                    </a:ext>
                  </a:extLst>
                </p:cNvPr>
                <p:cNvSpPr/>
                <p:nvPr/>
              </p:nvSpPr>
              <p:spPr>
                <a:xfrm flipV="1">
                  <a:off x="491468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16" name="Line 84">
                  <a:extLst>
                    <a:ext uri="{FF2B5EF4-FFF2-40B4-BE49-F238E27FC236}">
                      <a16:creationId xmlns:a16="http://schemas.microsoft.com/office/drawing/2014/main" id="{96DE5044-E82B-39FE-5D30-E7373977F0E6}"/>
                    </a:ext>
                  </a:extLst>
                </p:cNvPr>
                <p:cNvSpPr/>
                <p:nvPr/>
              </p:nvSpPr>
              <p:spPr>
                <a:xfrm flipV="1">
                  <a:off x="495120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17" name="Line 85">
                  <a:extLst>
                    <a:ext uri="{FF2B5EF4-FFF2-40B4-BE49-F238E27FC236}">
                      <a16:creationId xmlns:a16="http://schemas.microsoft.com/office/drawing/2014/main" id="{F946DA23-8926-4156-2D26-1293D76661C0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55932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18" name="Line 86">
                  <a:extLst>
                    <a:ext uri="{FF2B5EF4-FFF2-40B4-BE49-F238E27FC236}">
                      <a16:creationId xmlns:a16="http://schemas.microsoft.com/office/drawing/2014/main" id="{DFC0148D-8F04-D22D-0233-179A419C75AC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60060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19" name="Line 87">
                  <a:extLst>
                    <a:ext uri="{FF2B5EF4-FFF2-40B4-BE49-F238E27FC236}">
                      <a16:creationId xmlns:a16="http://schemas.microsoft.com/office/drawing/2014/main" id="{DEF36574-F1C6-095B-D0AD-79D05ED97BD0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64346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20" name="Line 88">
                  <a:extLst>
                    <a:ext uri="{FF2B5EF4-FFF2-40B4-BE49-F238E27FC236}">
                      <a16:creationId xmlns:a16="http://schemas.microsoft.com/office/drawing/2014/main" id="{33307FA4-92E2-1ED9-207D-15C8D488308E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68473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21" name="Line 89">
                  <a:extLst>
                    <a:ext uri="{FF2B5EF4-FFF2-40B4-BE49-F238E27FC236}">
                      <a16:creationId xmlns:a16="http://schemas.microsoft.com/office/drawing/2014/main" id="{AC61B6B9-ADB1-740E-24A4-2B7F6FBA82D4}"/>
                    </a:ext>
                  </a:extLst>
                </p:cNvPr>
                <p:cNvSpPr/>
                <p:nvPr/>
              </p:nvSpPr>
              <p:spPr>
                <a:xfrm rot="5399996" flipV="1">
                  <a:off x="4994055" y="572125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22" name="Line 90">
                  <a:extLst>
                    <a:ext uri="{FF2B5EF4-FFF2-40B4-BE49-F238E27FC236}">
                      <a16:creationId xmlns:a16="http://schemas.microsoft.com/office/drawing/2014/main" id="{4A0D7355-CEE1-3410-6F8E-6B6947E7DE8B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23" name="Line 91">
                  <a:extLst>
                    <a:ext uri="{FF2B5EF4-FFF2-40B4-BE49-F238E27FC236}">
                      <a16:creationId xmlns:a16="http://schemas.microsoft.com/office/drawing/2014/main" id="{5C2263A5-A9C8-5B58-B0DA-1C24531814A1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24" name="Line 92">
                  <a:extLst>
                    <a:ext uri="{FF2B5EF4-FFF2-40B4-BE49-F238E27FC236}">
                      <a16:creationId xmlns:a16="http://schemas.microsoft.com/office/drawing/2014/main" id="{7BECE144-E7F0-FB4E-3472-80D23E78DBAB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47836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25" name="Line 93">
                  <a:extLst>
                    <a:ext uri="{FF2B5EF4-FFF2-40B4-BE49-F238E27FC236}">
                      <a16:creationId xmlns:a16="http://schemas.microsoft.com/office/drawing/2014/main" id="{5D5F63FB-7614-A256-06DF-12786F248FAB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51963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26" name="Line 94">
                  <a:extLst>
                    <a:ext uri="{FF2B5EF4-FFF2-40B4-BE49-F238E27FC236}">
                      <a16:creationId xmlns:a16="http://schemas.microsoft.com/office/drawing/2014/main" id="{9DE5D99A-DB27-027C-345B-3458F7447ECC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55615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27" name="Text Box 95">
                  <a:extLst>
                    <a:ext uri="{FF2B5EF4-FFF2-40B4-BE49-F238E27FC236}">
                      <a16:creationId xmlns:a16="http://schemas.microsoft.com/office/drawing/2014/main" id="{0E079515-8128-AA93-E27E-3DB4FB1734D8}"/>
                    </a:ext>
                  </a:extLst>
                </p:cNvPr>
                <p:cNvSpPr txBox="1"/>
                <p:nvPr/>
              </p:nvSpPr>
              <p:spPr>
                <a:xfrm>
                  <a:off x="4513048" y="5302148"/>
                  <a:ext cx="463545" cy="466728"/>
                </a:xfrm>
                <a:prstGeom prst="rect">
                  <a:avLst/>
                </a:prstGeom>
                <a:gradFill>
                  <a:gsLst>
                    <a:gs pos="0">
                      <a:srgbClr val="17375E"/>
                    </a:gs>
                    <a:gs pos="100000">
                      <a:srgbClr val="8EB4E3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0" tIns="0" rIns="0" bIns="0" anchor="ctr" anchorCtr="1" compatLnSpc="1"/>
                <a:lstStyle/>
                <a:p>
                  <a:pPr>
                    <a:spcBef>
                      <a:spcPts val="400"/>
                    </a:spcBef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700" b="1">
                      <a:solidFill>
                        <a:srgbClr val="FFFFFF"/>
                      </a:solidFill>
                      <a:latin typeface="Calibri"/>
                    </a:rPr>
                    <a:t>FPGA</a:t>
                  </a:r>
                </a:p>
              </p:txBody>
            </p:sp>
            <p:sp>
              <p:nvSpPr>
                <p:cNvPr id="1128" name="Line 96">
                  <a:extLst>
                    <a:ext uri="{FF2B5EF4-FFF2-40B4-BE49-F238E27FC236}">
                      <a16:creationId xmlns:a16="http://schemas.microsoft.com/office/drawing/2014/main" id="{77A3656B-A328-B8CB-3291-8371325A5895}"/>
                    </a:ext>
                  </a:extLst>
                </p:cNvPr>
                <p:cNvSpPr/>
                <p:nvPr/>
              </p:nvSpPr>
              <p:spPr>
                <a:xfrm rot="5399996" flipV="1">
                  <a:off x="4995646" y="54767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29" name="Line 97">
                  <a:extLst>
                    <a:ext uri="{FF2B5EF4-FFF2-40B4-BE49-F238E27FC236}">
                      <a16:creationId xmlns:a16="http://schemas.microsoft.com/office/drawing/2014/main" id="{16B28089-A5F1-32AD-96AE-805C84E8396F}"/>
                    </a:ext>
                  </a:extLst>
                </p:cNvPr>
                <p:cNvSpPr/>
                <p:nvPr/>
              </p:nvSpPr>
              <p:spPr>
                <a:xfrm rot="5399996" flipV="1">
                  <a:off x="4995646" y="551805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30" name="Line 98">
                  <a:extLst>
                    <a:ext uri="{FF2B5EF4-FFF2-40B4-BE49-F238E27FC236}">
                      <a16:creationId xmlns:a16="http://schemas.microsoft.com/office/drawing/2014/main" id="{A20A3716-FCDC-686C-83AF-8D0C28BC45F2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31" name="Line 99">
                  <a:extLst>
                    <a:ext uri="{FF2B5EF4-FFF2-40B4-BE49-F238E27FC236}">
                      <a16:creationId xmlns:a16="http://schemas.microsoft.com/office/drawing/2014/main" id="{CE32E2CF-C0EE-586B-A9EA-168222668A87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32" name="Line 100">
                  <a:extLst>
                    <a:ext uri="{FF2B5EF4-FFF2-40B4-BE49-F238E27FC236}">
                      <a16:creationId xmlns:a16="http://schemas.microsoft.com/office/drawing/2014/main" id="{FF7954E6-300D-F54D-B6FE-4C0BD43ED574}"/>
                    </a:ext>
                  </a:extLst>
                </p:cNvPr>
                <p:cNvSpPr/>
                <p:nvPr/>
              </p:nvSpPr>
              <p:spPr>
                <a:xfrm flipV="1">
                  <a:off x="4540032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33" name="Line 101">
                  <a:extLst>
                    <a:ext uri="{FF2B5EF4-FFF2-40B4-BE49-F238E27FC236}">
                      <a16:creationId xmlns:a16="http://schemas.microsoft.com/office/drawing/2014/main" id="{1C16AA18-E3CD-A070-6DF4-88A63661B542}"/>
                    </a:ext>
                  </a:extLst>
                </p:cNvPr>
                <p:cNvSpPr/>
                <p:nvPr/>
              </p:nvSpPr>
              <p:spPr>
                <a:xfrm flipV="1">
                  <a:off x="4581308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34" name="Line 102">
                  <a:extLst>
                    <a:ext uri="{FF2B5EF4-FFF2-40B4-BE49-F238E27FC236}">
                      <a16:creationId xmlns:a16="http://schemas.microsoft.com/office/drawing/2014/main" id="{7DBFC353-8242-F70F-67F2-DA38D1F6626F}"/>
                    </a:ext>
                  </a:extLst>
                </p:cNvPr>
                <p:cNvSpPr/>
                <p:nvPr/>
              </p:nvSpPr>
              <p:spPr>
                <a:xfrm flipV="1">
                  <a:off x="4706718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35" name="Line 103">
                  <a:extLst>
                    <a:ext uri="{FF2B5EF4-FFF2-40B4-BE49-F238E27FC236}">
                      <a16:creationId xmlns:a16="http://schemas.microsoft.com/office/drawing/2014/main" id="{15FC3A98-EEBE-6687-9710-113C1E4BCD5C}"/>
                    </a:ext>
                  </a:extLst>
                </p:cNvPr>
                <p:cNvSpPr/>
                <p:nvPr/>
              </p:nvSpPr>
              <p:spPr>
                <a:xfrm flipV="1">
                  <a:off x="4747994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36" name="Line 105">
                  <a:extLst>
                    <a:ext uri="{FF2B5EF4-FFF2-40B4-BE49-F238E27FC236}">
                      <a16:creationId xmlns:a16="http://schemas.microsoft.com/office/drawing/2014/main" id="{809C8B9D-A875-EBB4-BA72-FA0EB529F199}"/>
                    </a:ext>
                  </a:extLst>
                </p:cNvPr>
                <p:cNvSpPr/>
                <p:nvPr/>
              </p:nvSpPr>
              <p:spPr>
                <a:xfrm rot="5399996" flipV="1">
                  <a:off x="4998819" y="539422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37" name="Line 106">
                  <a:extLst>
                    <a:ext uri="{FF2B5EF4-FFF2-40B4-BE49-F238E27FC236}">
                      <a16:creationId xmlns:a16="http://schemas.microsoft.com/office/drawing/2014/main" id="{0A4E1E07-5A10-FEF3-9C61-E5A744235FA5}"/>
                    </a:ext>
                  </a:extLst>
                </p:cNvPr>
                <p:cNvSpPr/>
                <p:nvPr/>
              </p:nvSpPr>
              <p:spPr>
                <a:xfrm rot="5399996" flipV="1">
                  <a:off x="4998819" y="543550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38" name="Line 107">
                  <a:extLst>
                    <a:ext uri="{FF2B5EF4-FFF2-40B4-BE49-F238E27FC236}">
                      <a16:creationId xmlns:a16="http://schemas.microsoft.com/office/drawing/2014/main" id="{0E1CCA91-8CEC-3EA0-EB8F-DF2C3AE8E78C}"/>
                    </a:ext>
                  </a:extLst>
                </p:cNvPr>
                <p:cNvSpPr/>
                <p:nvPr/>
              </p:nvSpPr>
              <p:spPr>
                <a:xfrm rot="5399996" flipV="1">
                  <a:off x="5000410" y="531167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39" name="Line 108">
                  <a:extLst>
                    <a:ext uri="{FF2B5EF4-FFF2-40B4-BE49-F238E27FC236}">
                      <a16:creationId xmlns:a16="http://schemas.microsoft.com/office/drawing/2014/main" id="{08AF2AD5-EF45-F236-25A8-D33862FD7A87}"/>
                    </a:ext>
                  </a:extLst>
                </p:cNvPr>
                <p:cNvSpPr/>
                <p:nvPr/>
              </p:nvSpPr>
              <p:spPr>
                <a:xfrm rot="5399996" flipV="1">
                  <a:off x="5000410" y="5352948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40" name="Line 109">
                  <a:extLst>
                    <a:ext uri="{FF2B5EF4-FFF2-40B4-BE49-F238E27FC236}">
                      <a16:creationId xmlns:a16="http://schemas.microsoft.com/office/drawing/2014/main" id="{9972A3B1-0A11-6095-C805-4ADD32480836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676801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41" name="Line 110">
                  <a:extLst>
                    <a:ext uri="{FF2B5EF4-FFF2-40B4-BE49-F238E27FC236}">
                      <a16:creationId xmlns:a16="http://schemas.microsoft.com/office/drawing/2014/main" id="{39441860-B3E9-E403-B821-004DB1F16BB7}"/>
                    </a:ext>
                  </a:extLst>
                </p:cNvPr>
                <p:cNvSpPr/>
                <p:nvPr/>
              </p:nvSpPr>
              <p:spPr>
                <a:xfrm rot="5399996" flipV="1">
                  <a:off x="4493997" y="571807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42" name="Line 111">
                  <a:extLst>
                    <a:ext uri="{FF2B5EF4-FFF2-40B4-BE49-F238E27FC236}">
                      <a16:creationId xmlns:a16="http://schemas.microsoft.com/office/drawing/2014/main" id="{4E00C73F-5AD3-3567-1E0D-2D7C1EE58569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594249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43" name="Line 112">
                  <a:extLst>
                    <a:ext uri="{FF2B5EF4-FFF2-40B4-BE49-F238E27FC236}">
                      <a16:creationId xmlns:a16="http://schemas.microsoft.com/office/drawing/2014/main" id="{D96F41A0-8531-D211-7E23-49B6DC906ED4}"/>
                    </a:ext>
                  </a:extLst>
                </p:cNvPr>
                <p:cNvSpPr/>
                <p:nvPr/>
              </p:nvSpPr>
              <p:spPr>
                <a:xfrm rot="5399996" flipV="1">
                  <a:off x="4495579" y="5635525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44" name="Line 113">
                  <a:extLst>
                    <a:ext uri="{FF2B5EF4-FFF2-40B4-BE49-F238E27FC236}">
                      <a16:creationId xmlns:a16="http://schemas.microsoft.com/office/drawing/2014/main" id="{116782F8-1B7D-22B6-6D69-981E5145D504}"/>
                    </a:ext>
                  </a:extLst>
                </p:cNvPr>
                <p:cNvSpPr/>
                <p:nvPr/>
              </p:nvSpPr>
              <p:spPr>
                <a:xfrm flipV="1">
                  <a:off x="4624175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45" name="Line 114">
                  <a:extLst>
                    <a:ext uri="{FF2B5EF4-FFF2-40B4-BE49-F238E27FC236}">
                      <a16:creationId xmlns:a16="http://schemas.microsoft.com/office/drawing/2014/main" id="{2335364B-23C1-3237-6C68-667DDDD931D9}"/>
                    </a:ext>
                  </a:extLst>
                </p:cNvPr>
                <p:cNvSpPr/>
                <p:nvPr/>
              </p:nvSpPr>
              <p:spPr>
                <a:xfrm flipV="1">
                  <a:off x="4665451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46" name="Line 115">
                  <a:extLst>
                    <a:ext uri="{FF2B5EF4-FFF2-40B4-BE49-F238E27FC236}">
                      <a16:creationId xmlns:a16="http://schemas.microsoft.com/office/drawing/2014/main" id="{5B75BB3A-16DB-848B-1695-8CB0C55B118F}"/>
                    </a:ext>
                  </a:extLst>
                </p:cNvPr>
                <p:cNvSpPr/>
                <p:nvPr/>
              </p:nvSpPr>
              <p:spPr>
                <a:xfrm flipV="1">
                  <a:off x="4541623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47" name="Line 116">
                  <a:extLst>
                    <a:ext uri="{FF2B5EF4-FFF2-40B4-BE49-F238E27FC236}">
                      <a16:creationId xmlns:a16="http://schemas.microsoft.com/office/drawing/2014/main" id="{EE386549-9872-5809-CFB3-EB7A28AB4BFA}"/>
                    </a:ext>
                  </a:extLst>
                </p:cNvPr>
                <p:cNvSpPr/>
                <p:nvPr/>
              </p:nvSpPr>
              <p:spPr>
                <a:xfrm flipV="1">
                  <a:off x="4582899" y="576887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48" name="Line 117">
                  <a:extLst>
                    <a:ext uri="{FF2B5EF4-FFF2-40B4-BE49-F238E27FC236}">
                      <a16:creationId xmlns:a16="http://schemas.microsoft.com/office/drawing/2014/main" id="{1A7779E8-C4CE-83E3-2B35-0ABC23B08DAA}"/>
                    </a:ext>
                  </a:extLst>
                </p:cNvPr>
                <p:cNvSpPr/>
                <p:nvPr/>
              </p:nvSpPr>
              <p:spPr>
                <a:xfrm flipV="1">
                  <a:off x="4905161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49" name="Line 118">
                  <a:extLst>
                    <a:ext uri="{FF2B5EF4-FFF2-40B4-BE49-F238E27FC236}">
                      <a16:creationId xmlns:a16="http://schemas.microsoft.com/office/drawing/2014/main" id="{D643F4C5-18B3-D02C-19F8-8898E53A0045}"/>
                    </a:ext>
                  </a:extLst>
                </p:cNvPr>
                <p:cNvSpPr/>
                <p:nvPr/>
              </p:nvSpPr>
              <p:spPr>
                <a:xfrm flipV="1">
                  <a:off x="4946437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50" name="Line 119">
                  <a:extLst>
                    <a:ext uri="{FF2B5EF4-FFF2-40B4-BE49-F238E27FC236}">
                      <a16:creationId xmlns:a16="http://schemas.microsoft.com/office/drawing/2014/main" id="{EBE5AD17-82EB-F51D-8BF4-564152BCBFCD}"/>
                    </a:ext>
                  </a:extLst>
                </p:cNvPr>
                <p:cNvSpPr/>
                <p:nvPr/>
              </p:nvSpPr>
              <p:spPr>
                <a:xfrm flipV="1">
                  <a:off x="4822609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51" name="Line 120">
                  <a:extLst>
                    <a:ext uri="{FF2B5EF4-FFF2-40B4-BE49-F238E27FC236}">
                      <a16:creationId xmlns:a16="http://schemas.microsoft.com/office/drawing/2014/main" id="{69C82707-7E24-7664-F68F-266E66BBBA2C}"/>
                    </a:ext>
                  </a:extLst>
                </p:cNvPr>
                <p:cNvSpPr/>
                <p:nvPr/>
              </p:nvSpPr>
              <p:spPr>
                <a:xfrm flipV="1">
                  <a:off x="4863885" y="526563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52" name="Rectangle 70">
                  <a:extLst>
                    <a:ext uri="{FF2B5EF4-FFF2-40B4-BE49-F238E27FC236}">
                      <a16:creationId xmlns:a16="http://schemas.microsoft.com/office/drawing/2014/main" id="{40CA1659-2832-61CF-BBD0-0D1F38F7DC8A}"/>
                    </a:ext>
                  </a:extLst>
                </p:cNvPr>
                <p:cNvSpPr/>
                <p:nvPr/>
              </p:nvSpPr>
              <p:spPr>
                <a:xfrm>
                  <a:off x="4193484" y="5508528"/>
                  <a:ext cx="142134" cy="57488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53" name="Rectangle 70">
                  <a:extLst>
                    <a:ext uri="{FF2B5EF4-FFF2-40B4-BE49-F238E27FC236}">
                      <a16:creationId xmlns:a16="http://schemas.microsoft.com/office/drawing/2014/main" id="{A481A0E4-9F0B-31C5-C36E-754F0D622948}"/>
                    </a:ext>
                  </a:extLst>
                </p:cNvPr>
                <p:cNvSpPr/>
                <p:nvPr/>
              </p:nvSpPr>
              <p:spPr>
                <a:xfrm>
                  <a:off x="4107201" y="5509288"/>
                  <a:ext cx="45729" cy="58264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54" name="Rectangle 72">
                  <a:extLst>
                    <a:ext uri="{FF2B5EF4-FFF2-40B4-BE49-F238E27FC236}">
                      <a16:creationId xmlns:a16="http://schemas.microsoft.com/office/drawing/2014/main" id="{E46D36F3-9662-1A1F-CA09-C36BC7C36E70}"/>
                    </a:ext>
                  </a:extLst>
                </p:cNvPr>
                <p:cNvSpPr/>
                <p:nvPr/>
              </p:nvSpPr>
              <p:spPr>
                <a:xfrm>
                  <a:off x="4123651" y="5116890"/>
                  <a:ext cx="140890" cy="220845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1155" name="Rectangle 68">
                  <a:extLst>
                    <a:ext uri="{FF2B5EF4-FFF2-40B4-BE49-F238E27FC236}">
                      <a16:creationId xmlns:a16="http://schemas.microsoft.com/office/drawing/2014/main" id="{B08AD8A9-B7C1-D046-8974-058B895BA557}"/>
                    </a:ext>
                  </a:extLst>
                </p:cNvPr>
                <p:cNvSpPr/>
                <p:nvPr/>
              </p:nvSpPr>
              <p:spPr>
                <a:xfrm>
                  <a:off x="4154274" y="5013225"/>
                  <a:ext cx="36511" cy="100806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096" name="Rectangle 70">
                <a:extLst>
                  <a:ext uri="{FF2B5EF4-FFF2-40B4-BE49-F238E27FC236}">
                    <a16:creationId xmlns:a16="http://schemas.microsoft.com/office/drawing/2014/main" id="{0AAB96C3-A3F8-43CF-282F-B15FABA15E85}"/>
                  </a:ext>
                </a:extLst>
              </p:cNvPr>
              <p:cNvSpPr/>
              <p:nvPr/>
            </p:nvSpPr>
            <p:spPr>
              <a:xfrm>
                <a:off x="4550608" y="357737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097" name="Rectangle 70">
                <a:extLst>
                  <a:ext uri="{FF2B5EF4-FFF2-40B4-BE49-F238E27FC236}">
                    <a16:creationId xmlns:a16="http://schemas.microsoft.com/office/drawing/2014/main" id="{04F9C16F-2285-6678-E364-E04D2F803B6C}"/>
                  </a:ext>
                </a:extLst>
              </p:cNvPr>
              <p:cNvSpPr/>
              <p:nvPr/>
            </p:nvSpPr>
            <p:spPr>
              <a:xfrm>
                <a:off x="4464325" y="357813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098" name="Rectangle 70">
                <a:extLst>
                  <a:ext uri="{FF2B5EF4-FFF2-40B4-BE49-F238E27FC236}">
                    <a16:creationId xmlns:a16="http://schemas.microsoft.com/office/drawing/2014/main" id="{BD941560-479B-E249-2500-40ADD3C79EB1}"/>
                  </a:ext>
                </a:extLst>
              </p:cNvPr>
              <p:cNvSpPr/>
              <p:nvPr/>
            </p:nvSpPr>
            <p:spPr>
              <a:xfrm>
                <a:off x="4550608" y="3669582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099" name="Rectangle 70">
                <a:extLst>
                  <a:ext uri="{FF2B5EF4-FFF2-40B4-BE49-F238E27FC236}">
                    <a16:creationId xmlns:a16="http://schemas.microsoft.com/office/drawing/2014/main" id="{CEE30CB2-378D-A766-E7A1-64F4FB24B574}"/>
                  </a:ext>
                </a:extLst>
              </p:cNvPr>
              <p:cNvSpPr/>
              <p:nvPr/>
            </p:nvSpPr>
            <p:spPr>
              <a:xfrm>
                <a:off x="4464325" y="3670342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100" name="Rectangle 70">
                <a:extLst>
                  <a:ext uri="{FF2B5EF4-FFF2-40B4-BE49-F238E27FC236}">
                    <a16:creationId xmlns:a16="http://schemas.microsoft.com/office/drawing/2014/main" id="{97C81A2B-3BEE-808D-9081-3F54B100AE88}"/>
                  </a:ext>
                </a:extLst>
              </p:cNvPr>
              <p:cNvSpPr/>
              <p:nvPr/>
            </p:nvSpPr>
            <p:spPr>
              <a:xfrm>
                <a:off x="4552681" y="376348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101" name="Rectangle 70">
                <a:extLst>
                  <a:ext uri="{FF2B5EF4-FFF2-40B4-BE49-F238E27FC236}">
                    <a16:creationId xmlns:a16="http://schemas.microsoft.com/office/drawing/2014/main" id="{657135A6-BC68-7989-371B-0C1292FCC912}"/>
                  </a:ext>
                </a:extLst>
              </p:cNvPr>
              <p:cNvSpPr/>
              <p:nvPr/>
            </p:nvSpPr>
            <p:spPr>
              <a:xfrm>
                <a:off x="4466398" y="376424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cxnSp>
          <p:nvCxnSpPr>
            <p:cNvPr id="1074" name="Gewinkelte Verbindung 73">
              <a:extLst>
                <a:ext uri="{FF2B5EF4-FFF2-40B4-BE49-F238E27FC236}">
                  <a16:creationId xmlns:a16="http://schemas.microsoft.com/office/drawing/2014/main" id="{DBE78D69-43ED-21E6-27E2-74BFDC9AEB45}"/>
                </a:ext>
              </a:extLst>
            </p:cNvPr>
            <p:cNvCxnSpPr>
              <a:cxnSpLocks noChangeShapeType="1"/>
              <a:stCxn id="1093" idx="3"/>
              <a:endCxn id="1153" idx="1"/>
            </p:cNvCxnSpPr>
            <p:nvPr/>
          </p:nvCxnSpPr>
          <p:spPr bwMode="auto">
            <a:xfrm>
              <a:off x="3564259" y="2729105"/>
              <a:ext cx="785776" cy="458371"/>
            </a:xfrm>
            <a:prstGeom prst="bentConnector3">
              <a:avLst>
                <a:gd name="adj1" fmla="val 50000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75" name="Gewinkelte Verbindung 73">
              <a:extLst>
                <a:ext uri="{FF2B5EF4-FFF2-40B4-BE49-F238E27FC236}">
                  <a16:creationId xmlns:a16="http://schemas.microsoft.com/office/drawing/2014/main" id="{F6BB6BDD-87C2-CB86-1367-5F758A633A2F}"/>
                </a:ext>
              </a:extLst>
            </p:cNvPr>
            <p:cNvCxnSpPr>
              <a:cxnSpLocks noChangeShapeType="1"/>
              <a:endCxn id="1099" idx="1"/>
            </p:cNvCxnSpPr>
            <p:nvPr/>
          </p:nvCxnSpPr>
          <p:spPr bwMode="auto">
            <a:xfrm flipV="1">
              <a:off x="3258976" y="3375387"/>
              <a:ext cx="1091049" cy="65749"/>
            </a:xfrm>
            <a:prstGeom prst="bentConnector3">
              <a:avLst>
                <a:gd name="adj1" fmla="val 14643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76" name="Gewinkelte Verbindung 73">
              <a:extLst>
                <a:ext uri="{FF2B5EF4-FFF2-40B4-BE49-F238E27FC236}">
                  <a16:creationId xmlns:a16="http://schemas.microsoft.com/office/drawing/2014/main" id="{DB52A8C0-D0E8-CA84-6DA3-0005C4E61DA9}"/>
                </a:ext>
              </a:extLst>
            </p:cNvPr>
            <p:cNvCxnSpPr>
              <a:cxnSpLocks noChangeShapeType="1"/>
              <a:stCxn id="1084" idx="3"/>
              <a:endCxn id="1101" idx="1"/>
            </p:cNvCxnSpPr>
            <p:nvPr/>
          </p:nvCxnSpPr>
          <p:spPr bwMode="auto">
            <a:xfrm flipV="1">
              <a:off x="3560198" y="3469293"/>
              <a:ext cx="791900" cy="231227"/>
            </a:xfrm>
            <a:prstGeom prst="bentConnector3">
              <a:avLst>
                <a:gd name="adj1" fmla="val 50000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77" name="Gewinkelte Verbindung 73">
              <a:extLst>
                <a:ext uri="{FF2B5EF4-FFF2-40B4-BE49-F238E27FC236}">
                  <a16:creationId xmlns:a16="http://schemas.microsoft.com/office/drawing/2014/main" id="{B9E0A07A-6E0C-FEE5-7C48-9804AC86C825}"/>
                </a:ext>
              </a:extLst>
            </p:cNvPr>
            <p:cNvCxnSpPr>
              <a:cxnSpLocks noChangeShapeType="1"/>
              <a:stCxn id="1090" idx="3"/>
              <a:endCxn id="1097" idx="1"/>
            </p:cNvCxnSpPr>
            <p:nvPr/>
          </p:nvCxnSpPr>
          <p:spPr bwMode="auto">
            <a:xfrm>
              <a:off x="3564259" y="3044378"/>
              <a:ext cx="785766" cy="238799"/>
            </a:xfrm>
            <a:prstGeom prst="bentConnector3">
              <a:avLst>
                <a:gd name="adj1" fmla="val 38484"/>
              </a:avLst>
            </a:prstGeom>
            <a:noFill/>
            <a:ln w="31750">
              <a:solidFill>
                <a:srgbClr val="00008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078" name="Gruppieren 5">
              <a:extLst>
                <a:ext uri="{FF2B5EF4-FFF2-40B4-BE49-F238E27FC236}">
                  <a16:creationId xmlns:a16="http://schemas.microsoft.com/office/drawing/2014/main" id="{DFC2481D-9381-B292-59EF-B6F058DF1DFA}"/>
                </a:ext>
              </a:extLst>
            </p:cNvPr>
            <p:cNvGrpSpPr/>
            <p:nvPr/>
          </p:nvGrpSpPr>
          <p:grpSpPr>
            <a:xfrm>
              <a:off x="3181475" y="2655394"/>
              <a:ext cx="383028" cy="1240331"/>
              <a:chOff x="2375807" y="2391340"/>
              <a:chExt cx="513369" cy="1653312"/>
            </a:xfrm>
          </p:grpSpPr>
          <p:grpSp>
            <p:nvGrpSpPr>
              <p:cNvPr id="1079" name="Gruppieren 10">
                <a:extLst>
                  <a:ext uri="{FF2B5EF4-FFF2-40B4-BE49-F238E27FC236}">
                    <a16:creationId xmlns:a16="http://schemas.microsoft.com/office/drawing/2014/main" id="{3574DF48-AF44-29BC-7CCC-82C0F58F12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250" y="2391340"/>
                <a:ext cx="507599" cy="358453"/>
                <a:chOff x="557213" y="4135438"/>
                <a:chExt cx="968375" cy="576262"/>
              </a:xfrm>
            </p:grpSpPr>
            <p:sp>
              <p:nvSpPr>
                <p:cNvPr id="1092" name="Rectangle 5">
                  <a:extLst>
                    <a:ext uri="{FF2B5EF4-FFF2-40B4-BE49-F238E27FC236}">
                      <a16:creationId xmlns:a16="http://schemas.microsoft.com/office/drawing/2014/main" id="{C8B1E811-C97B-65D5-AF25-2432D00400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9475" y="4135438"/>
                  <a:ext cx="574675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1093" name="Rectangle 48">
                  <a:extLst>
                    <a:ext uri="{FF2B5EF4-FFF2-40B4-BE49-F238E27FC236}">
                      <a16:creationId xmlns:a16="http://schemas.microsoft.com/office/drawing/2014/main" id="{05149594-8398-E95F-A07E-15941604D6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150" y="4221163"/>
                  <a:ext cx="71438" cy="1444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094" name="Rectangle 5">
                  <a:extLst>
                    <a:ext uri="{FF2B5EF4-FFF2-40B4-BE49-F238E27FC236}">
                      <a16:creationId xmlns:a16="http://schemas.microsoft.com/office/drawing/2014/main" id="{E2EB5EE2-A720-0E16-E61F-1664710538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213" y="4221163"/>
                  <a:ext cx="323850" cy="411162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1080" name="Gruppieren 10">
                <a:extLst>
                  <a:ext uri="{FF2B5EF4-FFF2-40B4-BE49-F238E27FC236}">
                    <a16:creationId xmlns:a16="http://schemas.microsoft.com/office/drawing/2014/main" id="{1E523720-8A4C-737E-4C64-447B5849293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250" y="2811586"/>
                <a:ext cx="507599" cy="358453"/>
                <a:chOff x="557213" y="4049838"/>
                <a:chExt cx="968375" cy="576262"/>
              </a:xfrm>
            </p:grpSpPr>
            <p:sp>
              <p:nvSpPr>
                <p:cNvPr id="1089" name="Rectangle 5">
                  <a:extLst>
                    <a:ext uri="{FF2B5EF4-FFF2-40B4-BE49-F238E27FC236}">
                      <a16:creationId xmlns:a16="http://schemas.microsoft.com/office/drawing/2014/main" id="{4F4F3526-FF16-FF21-140F-85D1D6A48B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9475" y="40498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1090" name="Rectangle 48">
                  <a:extLst>
                    <a:ext uri="{FF2B5EF4-FFF2-40B4-BE49-F238E27FC236}">
                      <a16:creationId xmlns:a16="http://schemas.microsoft.com/office/drawing/2014/main" id="{E8050A43-5751-7B7F-A4B0-8715E5C0F3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149" y="4135564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091" name="Rectangle 5">
                  <a:extLst>
                    <a:ext uri="{FF2B5EF4-FFF2-40B4-BE49-F238E27FC236}">
                      <a16:creationId xmlns:a16="http://schemas.microsoft.com/office/drawing/2014/main" id="{E4848935-2303-3B57-ACFB-E76E41B372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213" y="4135562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1081" name="Gruppieren 10">
                <a:extLst>
                  <a:ext uri="{FF2B5EF4-FFF2-40B4-BE49-F238E27FC236}">
                    <a16:creationId xmlns:a16="http://schemas.microsoft.com/office/drawing/2014/main" id="{D514A24E-9252-F970-8264-10EEE8377C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577" y="3249116"/>
                <a:ext cx="507599" cy="358453"/>
                <a:chOff x="557213" y="4049838"/>
                <a:chExt cx="968375" cy="576262"/>
              </a:xfrm>
            </p:grpSpPr>
            <p:sp>
              <p:nvSpPr>
                <p:cNvPr id="1086" name="Rectangle 5">
                  <a:extLst>
                    <a:ext uri="{FF2B5EF4-FFF2-40B4-BE49-F238E27FC236}">
                      <a16:creationId xmlns:a16="http://schemas.microsoft.com/office/drawing/2014/main" id="{79B33998-2D20-5826-BBAE-CE6569E923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9475" y="40498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1087" name="Rectangle 48">
                  <a:extLst>
                    <a:ext uri="{FF2B5EF4-FFF2-40B4-BE49-F238E27FC236}">
                      <a16:creationId xmlns:a16="http://schemas.microsoft.com/office/drawing/2014/main" id="{041AAAF8-BBEA-4EA6-8E85-126187128C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149" y="4135562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088" name="Rectangle 5">
                  <a:extLst>
                    <a:ext uri="{FF2B5EF4-FFF2-40B4-BE49-F238E27FC236}">
                      <a16:creationId xmlns:a16="http://schemas.microsoft.com/office/drawing/2014/main" id="{67437520-DB4D-97BF-02BF-04B2CAE3FF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213" y="4135564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1082" name="Gruppieren 10">
                <a:extLst>
                  <a:ext uri="{FF2B5EF4-FFF2-40B4-BE49-F238E27FC236}">
                    <a16:creationId xmlns:a16="http://schemas.microsoft.com/office/drawing/2014/main" id="{ED78BD88-A7C2-A52B-433B-98AE0CCFC2C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75807" y="3686199"/>
                <a:ext cx="507599" cy="358453"/>
                <a:chOff x="557213" y="3996338"/>
                <a:chExt cx="968375" cy="576262"/>
              </a:xfrm>
            </p:grpSpPr>
            <p:sp>
              <p:nvSpPr>
                <p:cNvPr id="1083" name="Rectangle 5">
                  <a:extLst>
                    <a:ext uri="{FF2B5EF4-FFF2-40B4-BE49-F238E27FC236}">
                      <a16:creationId xmlns:a16="http://schemas.microsoft.com/office/drawing/2014/main" id="{7DF3EB1A-9109-4848-EC80-9530CE19C4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9475" y="3996338"/>
                  <a:ext cx="574674" cy="5762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tIns="36000" rIns="36000" bIns="36000" anchor="ctr"/>
                <a:lstStyle/>
                <a:p>
                  <a:pPr>
                    <a:defRPr/>
                  </a:pPr>
                  <a:endParaRPr lang="en-US" sz="800" dirty="0"/>
                </a:p>
                <a:p>
                  <a:pPr>
                    <a:defRPr/>
                  </a:pPr>
                  <a:endParaRPr lang="en-US" sz="800" dirty="0"/>
                </a:p>
              </p:txBody>
            </p:sp>
            <p:sp>
              <p:nvSpPr>
                <p:cNvPr id="1084" name="Rectangle 48">
                  <a:extLst>
                    <a:ext uri="{FF2B5EF4-FFF2-40B4-BE49-F238E27FC236}">
                      <a16:creationId xmlns:a16="http://schemas.microsoft.com/office/drawing/2014/main" id="{5375DB8F-5417-7429-3F59-6815635469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149" y="4082062"/>
                  <a:ext cx="71439" cy="1444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085" name="Rectangle 5">
                  <a:extLst>
                    <a:ext uri="{FF2B5EF4-FFF2-40B4-BE49-F238E27FC236}">
                      <a16:creationId xmlns:a16="http://schemas.microsoft.com/office/drawing/2014/main" id="{E7C08EBA-E65F-2927-CF72-6FE035464B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213" y="4082062"/>
                  <a:ext cx="323850" cy="411163"/>
                </a:xfrm>
                <a:prstGeom prst="rect">
                  <a:avLst/>
                </a:prstGeom>
                <a:gradFill rotWithShape="1"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0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</p:grpSp>
      </p:grpSp>
      <p:sp>
        <p:nvSpPr>
          <p:cNvPr id="1156" name="Rectangle 70">
            <a:extLst>
              <a:ext uri="{FF2B5EF4-FFF2-40B4-BE49-F238E27FC236}">
                <a16:creationId xmlns:a16="http://schemas.microsoft.com/office/drawing/2014/main" id="{3E076294-8B13-ABF3-BB24-558868711DDB}"/>
              </a:ext>
            </a:extLst>
          </p:cNvPr>
          <p:cNvSpPr/>
          <p:nvPr/>
        </p:nvSpPr>
        <p:spPr>
          <a:xfrm>
            <a:off x="5769369" y="6139816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7" name="Rectangle 70">
            <a:extLst>
              <a:ext uri="{FF2B5EF4-FFF2-40B4-BE49-F238E27FC236}">
                <a16:creationId xmlns:a16="http://schemas.microsoft.com/office/drawing/2014/main" id="{3B7A32C0-0AD5-29C9-7903-6FC69E9E0F68}"/>
              </a:ext>
            </a:extLst>
          </p:cNvPr>
          <p:cNvSpPr/>
          <p:nvPr/>
        </p:nvSpPr>
        <p:spPr>
          <a:xfrm>
            <a:off x="5682356" y="6142935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8" name="Rectangle 5">
            <a:extLst>
              <a:ext uri="{FF2B5EF4-FFF2-40B4-BE49-F238E27FC236}">
                <a16:creationId xmlns:a16="http://schemas.microsoft.com/office/drawing/2014/main" id="{56146576-897A-BFED-0656-63F7C9A7E7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360" y="6551092"/>
            <a:ext cx="224750" cy="268915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tIns="36000" rIns="36000" bIns="36000" anchor="ctr"/>
          <a:lstStyle/>
          <a:p>
            <a:pPr>
              <a:defRPr/>
            </a:pPr>
            <a:endParaRPr lang="en-US" sz="800" dirty="0"/>
          </a:p>
          <a:p>
            <a:pPr>
              <a:defRPr/>
            </a:pPr>
            <a:endParaRPr lang="en-US" sz="800" dirty="0"/>
          </a:p>
        </p:txBody>
      </p:sp>
      <p:sp>
        <p:nvSpPr>
          <p:cNvPr id="1159" name="Rectangle 48">
            <a:extLst>
              <a:ext uri="{FF2B5EF4-FFF2-40B4-BE49-F238E27FC236}">
                <a16:creationId xmlns:a16="http://schemas.microsoft.com/office/drawing/2014/main" id="{499AED45-2BA3-8C54-1417-0D16631193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6110" y="6591095"/>
            <a:ext cx="27939" cy="67413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160" name="Rectangle 5">
            <a:extLst>
              <a:ext uri="{FF2B5EF4-FFF2-40B4-BE49-F238E27FC236}">
                <a16:creationId xmlns:a16="http://schemas.microsoft.com/office/drawing/2014/main" id="{EF27B030-611C-CABB-BC4A-3966CEAE9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5326" y="6591095"/>
            <a:ext cx="126655" cy="191871"/>
          </a:xfrm>
          <a:prstGeom prst="rect">
            <a:avLst/>
          </a:prstGeom>
          <a:gradFill rotWithShape="1">
            <a:gsLst>
              <a:gs pos="5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95000"/>
                  <a:lumOff val="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cxnSp>
        <p:nvCxnSpPr>
          <p:cNvPr id="1161" name="Gewinkelte Verbindung 73">
            <a:extLst>
              <a:ext uri="{FF2B5EF4-FFF2-40B4-BE49-F238E27FC236}">
                <a16:creationId xmlns:a16="http://schemas.microsoft.com/office/drawing/2014/main" id="{4B98B273-8F63-2F6A-7F5B-A42D2903D938}"/>
              </a:ext>
            </a:extLst>
          </p:cNvPr>
          <p:cNvCxnSpPr>
            <a:cxnSpLocks noChangeShapeType="1"/>
            <a:stCxn id="1159" idx="3"/>
            <a:endCxn id="1157" idx="1"/>
          </p:cNvCxnSpPr>
          <p:nvPr/>
        </p:nvCxnSpPr>
        <p:spPr bwMode="auto">
          <a:xfrm flipV="1">
            <a:off x="4894049" y="6172067"/>
            <a:ext cx="788307" cy="452735"/>
          </a:xfrm>
          <a:prstGeom prst="bentConnector3">
            <a:avLst>
              <a:gd name="adj1" fmla="val 58069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317438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uppieren 10"/>
          <p:cNvGrpSpPr/>
          <p:nvPr/>
        </p:nvGrpSpPr>
        <p:grpSpPr>
          <a:xfrm>
            <a:off x="5890943" y="2986369"/>
            <a:ext cx="1512883" cy="1008061"/>
            <a:chOff x="4009808" y="5013225"/>
            <a:chExt cx="1512883" cy="1008061"/>
          </a:xfrm>
        </p:grpSpPr>
        <p:sp>
          <p:nvSpPr>
            <p:cNvPr id="71" name="Rectangle 64"/>
            <p:cNvSpPr/>
            <p:nvPr/>
          </p:nvSpPr>
          <p:spPr>
            <a:xfrm>
              <a:off x="4225707" y="5086249"/>
              <a:ext cx="1296984" cy="863595"/>
            </a:xfrm>
            <a:prstGeom prst="rect">
              <a:avLst/>
            </a:prstGeom>
            <a:gradFill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2" name="Rectangle 65"/>
            <p:cNvSpPr/>
            <p:nvPr/>
          </p:nvSpPr>
          <p:spPr>
            <a:xfrm>
              <a:off x="4441606" y="5949854"/>
              <a:ext cx="73023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3" name="Rectangle 66"/>
            <p:cNvSpPr/>
            <p:nvPr/>
          </p:nvSpPr>
          <p:spPr>
            <a:xfrm>
              <a:off x="4586072" y="5949854"/>
              <a:ext cx="360365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4" name="Rectangle 69"/>
            <p:cNvSpPr/>
            <p:nvPr/>
          </p:nvSpPr>
          <p:spPr>
            <a:xfrm>
              <a:off x="4009808" y="5013225"/>
              <a:ext cx="144466" cy="3651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5" name="Rectangle 72"/>
            <p:cNvSpPr/>
            <p:nvPr/>
          </p:nvSpPr>
          <p:spPr>
            <a:xfrm>
              <a:off x="4370173" y="5048155"/>
              <a:ext cx="360365" cy="71432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6" name="Line 75"/>
            <p:cNvSpPr/>
            <p:nvPr/>
          </p:nvSpPr>
          <p:spPr>
            <a:xfrm flipV="1">
              <a:off x="461941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7" name="Line 76"/>
            <p:cNvSpPr/>
            <p:nvPr/>
          </p:nvSpPr>
          <p:spPr>
            <a:xfrm flipV="1">
              <a:off x="4660687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8" name="Line 77"/>
            <p:cNvSpPr/>
            <p:nvPr/>
          </p:nvSpPr>
          <p:spPr>
            <a:xfrm flipV="1">
              <a:off x="4703545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9" name="Line 78"/>
            <p:cNvSpPr/>
            <p:nvPr/>
          </p:nvSpPr>
          <p:spPr>
            <a:xfrm flipV="1">
              <a:off x="474482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0" name="Line 79"/>
            <p:cNvSpPr/>
            <p:nvPr/>
          </p:nvSpPr>
          <p:spPr>
            <a:xfrm flipV="1">
              <a:off x="4781333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1" name="Line 80"/>
            <p:cNvSpPr/>
            <p:nvPr/>
          </p:nvSpPr>
          <p:spPr>
            <a:xfrm flipV="1">
              <a:off x="4789270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2" name="Line 81"/>
            <p:cNvSpPr/>
            <p:nvPr/>
          </p:nvSpPr>
          <p:spPr>
            <a:xfrm flipV="1">
              <a:off x="4830546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3" name="Line 82"/>
            <p:cNvSpPr/>
            <p:nvPr/>
          </p:nvSpPr>
          <p:spPr>
            <a:xfrm flipV="1">
              <a:off x="4873413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4" name="Line 83"/>
            <p:cNvSpPr/>
            <p:nvPr/>
          </p:nvSpPr>
          <p:spPr>
            <a:xfrm flipV="1">
              <a:off x="4914689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5" name="Line 84"/>
            <p:cNvSpPr/>
            <p:nvPr/>
          </p:nvSpPr>
          <p:spPr>
            <a:xfrm flipV="1">
              <a:off x="4951201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6" name="Line 85"/>
            <p:cNvSpPr/>
            <p:nvPr/>
          </p:nvSpPr>
          <p:spPr>
            <a:xfrm rot="5399996" flipV="1">
              <a:off x="4994055" y="555932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7" name="Line 86"/>
            <p:cNvSpPr/>
            <p:nvPr/>
          </p:nvSpPr>
          <p:spPr>
            <a:xfrm rot="5399996" flipV="1">
              <a:off x="4994055" y="560060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8" name="Line 87"/>
            <p:cNvSpPr/>
            <p:nvPr/>
          </p:nvSpPr>
          <p:spPr>
            <a:xfrm rot="5399996" flipV="1">
              <a:off x="4994055" y="564346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9" name="Line 88"/>
            <p:cNvSpPr/>
            <p:nvPr/>
          </p:nvSpPr>
          <p:spPr>
            <a:xfrm rot="5399996" flipV="1">
              <a:off x="4994055" y="568473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0" name="Line 89"/>
            <p:cNvSpPr/>
            <p:nvPr/>
          </p:nvSpPr>
          <p:spPr>
            <a:xfrm rot="5399996" flipV="1">
              <a:off x="4994055" y="572125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1" name="Line 90"/>
            <p:cNvSpPr/>
            <p:nvPr/>
          </p:nvSpPr>
          <p:spPr>
            <a:xfrm rot="5399996" flipV="1">
              <a:off x="4495579" y="539422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2" name="Line 91"/>
            <p:cNvSpPr/>
            <p:nvPr/>
          </p:nvSpPr>
          <p:spPr>
            <a:xfrm rot="5399996" flipV="1">
              <a:off x="4495579" y="543550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3" name="Line 92"/>
            <p:cNvSpPr/>
            <p:nvPr/>
          </p:nvSpPr>
          <p:spPr>
            <a:xfrm rot="5399996" flipV="1">
              <a:off x="4495579" y="547836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4" name="Line 93"/>
            <p:cNvSpPr/>
            <p:nvPr/>
          </p:nvSpPr>
          <p:spPr>
            <a:xfrm rot="5399996" flipV="1">
              <a:off x="4495579" y="551963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5" name="Line 94"/>
            <p:cNvSpPr/>
            <p:nvPr/>
          </p:nvSpPr>
          <p:spPr>
            <a:xfrm rot="5399996" flipV="1">
              <a:off x="4495579" y="555615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6" name="Text Box 95"/>
            <p:cNvSpPr txBox="1"/>
            <p:nvPr/>
          </p:nvSpPr>
          <p:spPr>
            <a:xfrm>
              <a:off x="4513048" y="5302148"/>
              <a:ext cx="463545" cy="466728"/>
            </a:xfrm>
            <a:prstGeom prst="rect">
              <a:avLst/>
            </a:prstGeom>
            <a:gradFill>
              <a:gsLst>
                <a:gs pos="0">
                  <a:srgbClr val="17375E"/>
                </a:gs>
                <a:gs pos="100000">
                  <a:srgbClr val="8EB4E3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0" tIns="0" rIns="0" bIns="0" anchor="ctr" anchorCtr="1" compatLnSpc="1"/>
            <a:lstStyle/>
            <a:p>
              <a:pPr>
                <a:spcBef>
                  <a:spcPts val="400"/>
                </a:spcBef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700" b="1">
                  <a:solidFill>
                    <a:srgbClr val="FFFFFF"/>
                  </a:solidFill>
                  <a:latin typeface="Calibri"/>
                </a:rPr>
                <a:t>FPGA</a:t>
              </a:r>
            </a:p>
          </p:txBody>
        </p:sp>
        <p:sp>
          <p:nvSpPr>
            <p:cNvPr id="97" name="Line 96"/>
            <p:cNvSpPr/>
            <p:nvPr/>
          </p:nvSpPr>
          <p:spPr>
            <a:xfrm rot="5399996" flipV="1">
              <a:off x="4995646" y="54767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8" name="Line 97"/>
            <p:cNvSpPr/>
            <p:nvPr/>
          </p:nvSpPr>
          <p:spPr>
            <a:xfrm rot="5399996" flipV="1">
              <a:off x="4995646" y="551805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9" name="Line 98"/>
            <p:cNvSpPr/>
            <p:nvPr/>
          </p:nvSpPr>
          <p:spPr>
            <a:xfrm rot="5399996" flipV="1">
              <a:off x="4493997" y="531167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0" name="Line 99"/>
            <p:cNvSpPr/>
            <p:nvPr/>
          </p:nvSpPr>
          <p:spPr>
            <a:xfrm rot="5399996" flipV="1">
              <a:off x="4493997" y="535294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1" name="Line 100"/>
            <p:cNvSpPr/>
            <p:nvPr/>
          </p:nvSpPr>
          <p:spPr>
            <a:xfrm flipV="1">
              <a:off x="4540032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2" name="Line 101"/>
            <p:cNvSpPr/>
            <p:nvPr/>
          </p:nvSpPr>
          <p:spPr>
            <a:xfrm flipV="1">
              <a:off x="4581308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3" name="Line 102"/>
            <p:cNvSpPr/>
            <p:nvPr/>
          </p:nvSpPr>
          <p:spPr>
            <a:xfrm flipV="1">
              <a:off x="4706718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4" name="Line 103"/>
            <p:cNvSpPr/>
            <p:nvPr/>
          </p:nvSpPr>
          <p:spPr>
            <a:xfrm flipV="1">
              <a:off x="4747994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5" name="Line 105"/>
            <p:cNvSpPr/>
            <p:nvPr/>
          </p:nvSpPr>
          <p:spPr>
            <a:xfrm rot="5399996" flipV="1">
              <a:off x="4998819" y="539422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6" name="Line 106"/>
            <p:cNvSpPr/>
            <p:nvPr/>
          </p:nvSpPr>
          <p:spPr>
            <a:xfrm rot="5399996" flipV="1">
              <a:off x="4998819" y="543550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7" name="Line 107"/>
            <p:cNvSpPr/>
            <p:nvPr/>
          </p:nvSpPr>
          <p:spPr>
            <a:xfrm rot="5399996" flipV="1">
              <a:off x="5000410" y="531167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8" name="Line 108"/>
            <p:cNvSpPr/>
            <p:nvPr/>
          </p:nvSpPr>
          <p:spPr>
            <a:xfrm rot="5399996" flipV="1">
              <a:off x="5000410" y="535294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9" name="Line 109"/>
            <p:cNvSpPr/>
            <p:nvPr/>
          </p:nvSpPr>
          <p:spPr>
            <a:xfrm rot="5399996" flipV="1">
              <a:off x="4493997" y="5676801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0" name="Line 110"/>
            <p:cNvSpPr/>
            <p:nvPr/>
          </p:nvSpPr>
          <p:spPr>
            <a:xfrm rot="5399996" flipV="1">
              <a:off x="4493997" y="571807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1" name="Line 111"/>
            <p:cNvSpPr/>
            <p:nvPr/>
          </p:nvSpPr>
          <p:spPr>
            <a:xfrm rot="5399996" flipV="1">
              <a:off x="4495579" y="5594249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2" name="Line 112"/>
            <p:cNvSpPr/>
            <p:nvPr/>
          </p:nvSpPr>
          <p:spPr>
            <a:xfrm rot="5399996" flipV="1">
              <a:off x="4495579" y="5635525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3" name="Line 113"/>
            <p:cNvSpPr/>
            <p:nvPr/>
          </p:nvSpPr>
          <p:spPr>
            <a:xfrm flipV="1">
              <a:off x="4624175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4" name="Line 114"/>
            <p:cNvSpPr/>
            <p:nvPr/>
          </p:nvSpPr>
          <p:spPr>
            <a:xfrm flipV="1">
              <a:off x="4665451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5" name="Line 115"/>
            <p:cNvSpPr/>
            <p:nvPr/>
          </p:nvSpPr>
          <p:spPr>
            <a:xfrm flipV="1">
              <a:off x="4541623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6" name="Line 116"/>
            <p:cNvSpPr/>
            <p:nvPr/>
          </p:nvSpPr>
          <p:spPr>
            <a:xfrm flipV="1">
              <a:off x="4582899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7" name="Line 117"/>
            <p:cNvSpPr/>
            <p:nvPr/>
          </p:nvSpPr>
          <p:spPr>
            <a:xfrm flipV="1">
              <a:off x="490516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8" name="Line 118"/>
            <p:cNvSpPr/>
            <p:nvPr/>
          </p:nvSpPr>
          <p:spPr>
            <a:xfrm flipV="1">
              <a:off x="4946437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9" name="Line 119"/>
            <p:cNvSpPr/>
            <p:nvPr/>
          </p:nvSpPr>
          <p:spPr>
            <a:xfrm flipV="1">
              <a:off x="4822609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0" name="Line 120"/>
            <p:cNvSpPr/>
            <p:nvPr/>
          </p:nvSpPr>
          <p:spPr>
            <a:xfrm flipV="1">
              <a:off x="4863885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1" name="Rectangle 70"/>
            <p:cNvSpPr/>
            <p:nvPr/>
          </p:nvSpPr>
          <p:spPr>
            <a:xfrm>
              <a:off x="4193484" y="550852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2" name="Rectangle 70"/>
            <p:cNvSpPr/>
            <p:nvPr/>
          </p:nvSpPr>
          <p:spPr>
            <a:xfrm>
              <a:off x="4107201" y="550928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3" name="Rectangle 72"/>
            <p:cNvSpPr/>
            <p:nvPr/>
          </p:nvSpPr>
          <p:spPr>
            <a:xfrm>
              <a:off x="4123651" y="5116890"/>
              <a:ext cx="140890" cy="220845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4" name="Rectangle 68"/>
            <p:cNvSpPr/>
            <p:nvPr/>
          </p:nvSpPr>
          <p:spPr>
            <a:xfrm>
              <a:off x="4154274" y="5013225"/>
              <a:ext cx="36511" cy="100806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125" name="Rectangle 70"/>
          <p:cNvSpPr/>
          <p:nvPr/>
        </p:nvSpPr>
        <p:spPr>
          <a:xfrm>
            <a:off x="6074608" y="3577372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Rectangle 70"/>
          <p:cNvSpPr/>
          <p:nvPr/>
        </p:nvSpPr>
        <p:spPr>
          <a:xfrm>
            <a:off x="5988326" y="3578132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Rectangle 70"/>
          <p:cNvSpPr/>
          <p:nvPr/>
        </p:nvSpPr>
        <p:spPr>
          <a:xfrm>
            <a:off x="6074608" y="3669582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Rectangle 70"/>
          <p:cNvSpPr/>
          <p:nvPr/>
        </p:nvSpPr>
        <p:spPr>
          <a:xfrm>
            <a:off x="5988326" y="3670342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Rectangle 70"/>
          <p:cNvSpPr/>
          <p:nvPr/>
        </p:nvSpPr>
        <p:spPr>
          <a:xfrm>
            <a:off x="6076681" y="3763488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Rectangle 70"/>
          <p:cNvSpPr/>
          <p:nvPr/>
        </p:nvSpPr>
        <p:spPr>
          <a:xfrm>
            <a:off x="5990399" y="3764248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366" name="Gruppieren 10"/>
          <p:cNvGrpSpPr>
            <a:grpSpLocks/>
          </p:cNvGrpSpPr>
          <p:nvPr/>
        </p:nvGrpSpPr>
        <p:grpSpPr bwMode="auto">
          <a:xfrm>
            <a:off x="3362693" y="2125907"/>
            <a:ext cx="1000125" cy="576262"/>
            <a:chOff x="557213" y="4135438"/>
            <a:chExt cx="1000125" cy="576262"/>
          </a:xfrm>
        </p:grpSpPr>
        <p:sp>
          <p:nvSpPr>
            <p:cNvPr id="367" name="Rectangle 5"/>
            <p:cNvSpPr>
              <a:spLocks noChangeArrowheads="1"/>
            </p:cNvSpPr>
            <p:nvPr/>
          </p:nvSpPr>
          <p:spPr bwMode="auto">
            <a:xfrm>
              <a:off x="879475" y="4135438"/>
              <a:ext cx="574675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</p:txBody>
        </p:sp>
        <p:sp>
          <p:nvSpPr>
            <p:cNvPr id="368" name="Rectangle 47"/>
            <p:cNvSpPr>
              <a:spLocks noChangeArrowheads="1"/>
            </p:cNvSpPr>
            <p:nvPr/>
          </p:nvSpPr>
          <p:spPr bwMode="auto">
            <a:xfrm>
              <a:off x="1454150" y="4473575"/>
              <a:ext cx="103188" cy="179388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69" name="Rectangle 48"/>
            <p:cNvSpPr>
              <a:spLocks noChangeArrowheads="1"/>
            </p:cNvSpPr>
            <p:nvPr/>
          </p:nvSpPr>
          <p:spPr bwMode="auto">
            <a:xfrm>
              <a:off x="1454150" y="4221163"/>
              <a:ext cx="71438" cy="1444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70" name="Rectangle 5"/>
            <p:cNvSpPr>
              <a:spLocks noChangeArrowheads="1"/>
            </p:cNvSpPr>
            <p:nvPr/>
          </p:nvSpPr>
          <p:spPr bwMode="auto">
            <a:xfrm>
              <a:off x="557213" y="4221163"/>
              <a:ext cx="323850" cy="411162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372" name="Gruppieren 10"/>
          <p:cNvGrpSpPr>
            <a:grpSpLocks/>
          </p:cNvGrpSpPr>
          <p:nvPr/>
        </p:nvGrpSpPr>
        <p:grpSpPr bwMode="auto">
          <a:xfrm>
            <a:off x="3358833" y="2762394"/>
            <a:ext cx="1000125" cy="576262"/>
            <a:chOff x="557213" y="4135438"/>
            <a:chExt cx="1000125" cy="576262"/>
          </a:xfrm>
        </p:grpSpPr>
        <p:sp>
          <p:nvSpPr>
            <p:cNvPr id="373" name="Rectangle 5"/>
            <p:cNvSpPr>
              <a:spLocks noChangeArrowheads="1"/>
            </p:cNvSpPr>
            <p:nvPr/>
          </p:nvSpPr>
          <p:spPr bwMode="auto">
            <a:xfrm>
              <a:off x="879475" y="4135438"/>
              <a:ext cx="574675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374" name="Rectangle 47"/>
            <p:cNvSpPr>
              <a:spLocks noChangeArrowheads="1"/>
            </p:cNvSpPr>
            <p:nvPr/>
          </p:nvSpPr>
          <p:spPr bwMode="auto">
            <a:xfrm>
              <a:off x="1454150" y="4473575"/>
              <a:ext cx="103188" cy="179388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75" name="Rectangle 48"/>
            <p:cNvSpPr>
              <a:spLocks noChangeArrowheads="1"/>
            </p:cNvSpPr>
            <p:nvPr/>
          </p:nvSpPr>
          <p:spPr bwMode="auto">
            <a:xfrm>
              <a:off x="1454150" y="4221163"/>
              <a:ext cx="71438" cy="1444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76" name="Rectangle 5"/>
            <p:cNvSpPr>
              <a:spLocks noChangeArrowheads="1"/>
            </p:cNvSpPr>
            <p:nvPr/>
          </p:nvSpPr>
          <p:spPr bwMode="auto">
            <a:xfrm>
              <a:off x="557213" y="4221163"/>
              <a:ext cx="323850" cy="411162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378" name="Gruppieren 10"/>
          <p:cNvGrpSpPr>
            <a:grpSpLocks/>
          </p:cNvGrpSpPr>
          <p:nvPr/>
        </p:nvGrpSpPr>
        <p:grpSpPr bwMode="auto">
          <a:xfrm>
            <a:off x="3362693" y="3429889"/>
            <a:ext cx="1000125" cy="576262"/>
            <a:chOff x="557213" y="4135438"/>
            <a:chExt cx="1000125" cy="576262"/>
          </a:xfrm>
        </p:grpSpPr>
        <p:sp>
          <p:nvSpPr>
            <p:cNvPr id="379" name="Rectangle 5"/>
            <p:cNvSpPr>
              <a:spLocks noChangeArrowheads="1"/>
            </p:cNvSpPr>
            <p:nvPr/>
          </p:nvSpPr>
          <p:spPr bwMode="auto">
            <a:xfrm>
              <a:off x="879475" y="4135438"/>
              <a:ext cx="574675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380" name="Rectangle 47"/>
            <p:cNvSpPr>
              <a:spLocks noChangeArrowheads="1"/>
            </p:cNvSpPr>
            <p:nvPr/>
          </p:nvSpPr>
          <p:spPr bwMode="auto">
            <a:xfrm>
              <a:off x="1454150" y="4473575"/>
              <a:ext cx="103188" cy="179388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81" name="Rectangle 48"/>
            <p:cNvSpPr>
              <a:spLocks noChangeArrowheads="1"/>
            </p:cNvSpPr>
            <p:nvPr/>
          </p:nvSpPr>
          <p:spPr bwMode="auto">
            <a:xfrm>
              <a:off x="1454150" y="4221163"/>
              <a:ext cx="71438" cy="1444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82" name="Rectangle 5"/>
            <p:cNvSpPr>
              <a:spLocks noChangeArrowheads="1"/>
            </p:cNvSpPr>
            <p:nvPr/>
          </p:nvSpPr>
          <p:spPr bwMode="auto">
            <a:xfrm>
              <a:off x="557213" y="4221163"/>
              <a:ext cx="323850" cy="411162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384" name="Gruppieren 10"/>
          <p:cNvGrpSpPr>
            <a:grpSpLocks/>
          </p:cNvGrpSpPr>
          <p:nvPr/>
        </p:nvGrpSpPr>
        <p:grpSpPr bwMode="auto">
          <a:xfrm>
            <a:off x="3358833" y="4066376"/>
            <a:ext cx="1000125" cy="576262"/>
            <a:chOff x="557213" y="4135438"/>
            <a:chExt cx="1000125" cy="576262"/>
          </a:xfrm>
        </p:grpSpPr>
        <p:sp>
          <p:nvSpPr>
            <p:cNvPr id="385" name="Rectangle 5"/>
            <p:cNvSpPr>
              <a:spLocks noChangeArrowheads="1"/>
            </p:cNvSpPr>
            <p:nvPr/>
          </p:nvSpPr>
          <p:spPr bwMode="auto">
            <a:xfrm>
              <a:off x="879475" y="4135438"/>
              <a:ext cx="574675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386" name="Rectangle 47"/>
            <p:cNvSpPr>
              <a:spLocks noChangeArrowheads="1"/>
            </p:cNvSpPr>
            <p:nvPr/>
          </p:nvSpPr>
          <p:spPr bwMode="auto">
            <a:xfrm>
              <a:off x="1454150" y="4473575"/>
              <a:ext cx="103188" cy="179388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87" name="Rectangle 48"/>
            <p:cNvSpPr>
              <a:spLocks noChangeArrowheads="1"/>
            </p:cNvSpPr>
            <p:nvPr/>
          </p:nvSpPr>
          <p:spPr bwMode="auto">
            <a:xfrm>
              <a:off x="1454150" y="4221163"/>
              <a:ext cx="71438" cy="1444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88" name="Rectangle 5"/>
            <p:cNvSpPr>
              <a:spLocks noChangeArrowheads="1"/>
            </p:cNvSpPr>
            <p:nvPr/>
          </p:nvSpPr>
          <p:spPr bwMode="auto">
            <a:xfrm>
              <a:off x="557213" y="4221163"/>
              <a:ext cx="323850" cy="411162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cxnSp>
        <p:nvCxnSpPr>
          <p:cNvPr id="390" name="Gewinkelte Verbindung 73"/>
          <p:cNvCxnSpPr>
            <a:cxnSpLocks noChangeShapeType="1"/>
            <a:stCxn id="368" idx="3"/>
            <a:endCxn id="122" idx="1"/>
          </p:cNvCxnSpPr>
          <p:nvPr/>
        </p:nvCxnSpPr>
        <p:spPr bwMode="auto">
          <a:xfrm>
            <a:off x="4362817" y="2553739"/>
            <a:ext cx="1625518" cy="957825"/>
          </a:xfrm>
          <a:prstGeom prst="bentConnector3">
            <a:avLst>
              <a:gd name="adj1" fmla="val 54868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1" name="Gewinkelte Verbindung 73"/>
          <p:cNvCxnSpPr>
            <a:cxnSpLocks noChangeShapeType="1"/>
            <a:stCxn id="374" idx="3"/>
            <a:endCxn id="126" idx="1"/>
          </p:cNvCxnSpPr>
          <p:nvPr/>
        </p:nvCxnSpPr>
        <p:spPr bwMode="auto">
          <a:xfrm>
            <a:off x="4358957" y="3190226"/>
            <a:ext cx="1629368" cy="417039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2" name="Gewinkelte Verbindung 73"/>
          <p:cNvCxnSpPr>
            <a:cxnSpLocks noChangeShapeType="1"/>
            <a:stCxn id="380" idx="3"/>
            <a:endCxn id="128" idx="1"/>
          </p:cNvCxnSpPr>
          <p:nvPr/>
        </p:nvCxnSpPr>
        <p:spPr bwMode="auto">
          <a:xfrm flipV="1">
            <a:off x="4362817" y="3699474"/>
            <a:ext cx="1625508" cy="158246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3" name="Gewinkelte Verbindung 73"/>
          <p:cNvCxnSpPr>
            <a:cxnSpLocks noChangeShapeType="1"/>
            <a:stCxn id="386" idx="3"/>
            <a:endCxn id="130" idx="1"/>
          </p:cNvCxnSpPr>
          <p:nvPr/>
        </p:nvCxnSpPr>
        <p:spPr bwMode="auto">
          <a:xfrm flipV="1">
            <a:off x="4358958" y="3793381"/>
            <a:ext cx="1631441" cy="700827"/>
          </a:xfrm>
          <a:prstGeom prst="bentConnector3">
            <a:avLst>
              <a:gd name="adj1" fmla="val 55928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94" name="Gruppieren 10"/>
          <p:cNvGrpSpPr/>
          <p:nvPr/>
        </p:nvGrpSpPr>
        <p:grpSpPr>
          <a:xfrm>
            <a:off x="4257133" y="5118079"/>
            <a:ext cx="1000125" cy="576264"/>
            <a:chOff x="2733132" y="5118079"/>
            <a:chExt cx="1000125" cy="576264"/>
          </a:xfrm>
        </p:grpSpPr>
        <p:sp>
          <p:nvSpPr>
            <p:cNvPr id="395" name="Rectangle 5"/>
            <p:cNvSpPr/>
            <p:nvPr/>
          </p:nvSpPr>
          <p:spPr>
            <a:xfrm>
              <a:off x="3055394" y="5118079"/>
              <a:ext cx="574672" cy="576264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54004" tIns="35999" rIns="35999" bIns="35999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>
                <a:solidFill>
                  <a:srgbClr val="000000"/>
                </a:solidFill>
                <a:latin typeface="Calibri"/>
              </a:endParaRPr>
            </a:p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800">
                  <a:solidFill>
                    <a:srgbClr val="000000"/>
                  </a:solidFill>
                  <a:latin typeface="Calibri"/>
                </a:rPr>
                <a:t>CLHS</a:t>
              </a:r>
            </a:p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800">
                  <a:solidFill>
                    <a:srgbClr val="000000"/>
                  </a:solidFill>
                  <a:latin typeface="Calibri"/>
                </a:rPr>
                <a:t>F2 Cam</a:t>
              </a:r>
            </a:p>
          </p:txBody>
        </p:sp>
        <p:sp>
          <p:nvSpPr>
            <p:cNvPr id="396" name="Rectangle 47"/>
            <p:cNvSpPr/>
            <p:nvPr/>
          </p:nvSpPr>
          <p:spPr>
            <a:xfrm>
              <a:off x="3630067" y="5456215"/>
              <a:ext cx="103190" cy="179386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97" name="Rectangle 48"/>
            <p:cNvSpPr/>
            <p:nvPr/>
          </p:nvSpPr>
          <p:spPr>
            <a:xfrm>
              <a:off x="3630067" y="5203804"/>
              <a:ext cx="71442" cy="144466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98" name="Rectangle 5"/>
            <p:cNvSpPr/>
            <p:nvPr/>
          </p:nvSpPr>
          <p:spPr>
            <a:xfrm>
              <a:off x="2733132" y="5203804"/>
              <a:ext cx="323853" cy="411159"/>
            </a:xfrm>
            <a:prstGeom prst="rect">
              <a:avLst/>
            </a:prstGeom>
            <a:gradFill>
              <a:gsLst>
                <a:gs pos="0">
                  <a:srgbClr val="0D0D0D"/>
                </a:gs>
                <a:gs pos="50000">
                  <a:srgbClr val="595959"/>
                </a:gs>
                <a:gs pos="100000">
                  <a:srgbClr val="0D0D0D"/>
                </a:gs>
              </a:gsLst>
              <a:lin ang="54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49318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uppieren 10"/>
          <p:cNvGrpSpPr/>
          <p:nvPr/>
        </p:nvGrpSpPr>
        <p:grpSpPr>
          <a:xfrm>
            <a:off x="5890943" y="2986369"/>
            <a:ext cx="1512883" cy="1008061"/>
            <a:chOff x="4009808" y="5013225"/>
            <a:chExt cx="1512883" cy="1008061"/>
          </a:xfrm>
        </p:grpSpPr>
        <p:sp>
          <p:nvSpPr>
            <p:cNvPr id="71" name="Rectangle 64"/>
            <p:cNvSpPr/>
            <p:nvPr/>
          </p:nvSpPr>
          <p:spPr>
            <a:xfrm>
              <a:off x="4225707" y="5086249"/>
              <a:ext cx="1296984" cy="863595"/>
            </a:xfrm>
            <a:prstGeom prst="rect">
              <a:avLst/>
            </a:prstGeom>
            <a:gradFill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2" name="Rectangle 65"/>
            <p:cNvSpPr/>
            <p:nvPr/>
          </p:nvSpPr>
          <p:spPr>
            <a:xfrm>
              <a:off x="4441606" y="5949854"/>
              <a:ext cx="73023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3" name="Rectangle 66"/>
            <p:cNvSpPr/>
            <p:nvPr/>
          </p:nvSpPr>
          <p:spPr>
            <a:xfrm>
              <a:off x="4586072" y="5949854"/>
              <a:ext cx="360365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4" name="Rectangle 69"/>
            <p:cNvSpPr/>
            <p:nvPr/>
          </p:nvSpPr>
          <p:spPr>
            <a:xfrm>
              <a:off x="4009808" y="5013225"/>
              <a:ext cx="144466" cy="3651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5" name="Rectangle 72"/>
            <p:cNvSpPr/>
            <p:nvPr/>
          </p:nvSpPr>
          <p:spPr>
            <a:xfrm>
              <a:off x="4370173" y="5048155"/>
              <a:ext cx="360365" cy="71432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6" name="Line 75"/>
            <p:cNvSpPr/>
            <p:nvPr/>
          </p:nvSpPr>
          <p:spPr>
            <a:xfrm flipV="1">
              <a:off x="461941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7" name="Line 76"/>
            <p:cNvSpPr/>
            <p:nvPr/>
          </p:nvSpPr>
          <p:spPr>
            <a:xfrm flipV="1">
              <a:off x="4660687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8" name="Line 77"/>
            <p:cNvSpPr/>
            <p:nvPr/>
          </p:nvSpPr>
          <p:spPr>
            <a:xfrm flipV="1">
              <a:off x="4703545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9" name="Line 78"/>
            <p:cNvSpPr/>
            <p:nvPr/>
          </p:nvSpPr>
          <p:spPr>
            <a:xfrm flipV="1">
              <a:off x="474482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0" name="Line 79"/>
            <p:cNvSpPr/>
            <p:nvPr/>
          </p:nvSpPr>
          <p:spPr>
            <a:xfrm flipV="1">
              <a:off x="4781333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1" name="Line 80"/>
            <p:cNvSpPr/>
            <p:nvPr/>
          </p:nvSpPr>
          <p:spPr>
            <a:xfrm flipV="1">
              <a:off x="4789270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2" name="Line 81"/>
            <p:cNvSpPr/>
            <p:nvPr/>
          </p:nvSpPr>
          <p:spPr>
            <a:xfrm flipV="1">
              <a:off x="4830546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3" name="Line 82"/>
            <p:cNvSpPr/>
            <p:nvPr/>
          </p:nvSpPr>
          <p:spPr>
            <a:xfrm flipV="1">
              <a:off x="4873413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4" name="Line 83"/>
            <p:cNvSpPr/>
            <p:nvPr/>
          </p:nvSpPr>
          <p:spPr>
            <a:xfrm flipV="1">
              <a:off x="4914689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5" name="Line 84"/>
            <p:cNvSpPr/>
            <p:nvPr/>
          </p:nvSpPr>
          <p:spPr>
            <a:xfrm flipV="1">
              <a:off x="4951201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6" name="Line 85"/>
            <p:cNvSpPr/>
            <p:nvPr/>
          </p:nvSpPr>
          <p:spPr>
            <a:xfrm rot="5399996" flipV="1">
              <a:off x="4994055" y="555932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7" name="Line 86"/>
            <p:cNvSpPr/>
            <p:nvPr/>
          </p:nvSpPr>
          <p:spPr>
            <a:xfrm rot="5399996" flipV="1">
              <a:off x="4994055" y="560060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8" name="Line 87"/>
            <p:cNvSpPr/>
            <p:nvPr/>
          </p:nvSpPr>
          <p:spPr>
            <a:xfrm rot="5399996" flipV="1">
              <a:off x="4994055" y="564346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9" name="Line 88"/>
            <p:cNvSpPr/>
            <p:nvPr/>
          </p:nvSpPr>
          <p:spPr>
            <a:xfrm rot="5399996" flipV="1">
              <a:off x="4994055" y="568473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0" name="Line 89"/>
            <p:cNvSpPr/>
            <p:nvPr/>
          </p:nvSpPr>
          <p:spPr>
            <a:xfrm rot="5399996" flipV="1">
              <a:off x="4994055" y="572125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1" name="Line 90"/>
            <p:cNvSpPr/>
            <p:nvPr/>
          </p:nvSpPr>
          <p:spPr>
            <a:xfrm rot="5399996" flipV="1">
              <a:off x="4495579" y="539422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2" name="Line 91"/>
            <p:cNvSpPr/>
            <p:nvPr/>
          </p:nvSpPr>
          <p:spPr>
            <a:xfrm rot="5399996" flipV="1">
              <a:off x="4495579" y="543550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3" name="Line 92"/>
            <p:cNvSpPr/>
            <p:nvPr/>
          </p:nvSpPr>
          <p:spPr>
            <a:xfrm rot="5399996" flipV="1">
              <a:off x="4495579" y="547836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4" name="Line 93"/>
            <p:cNvSpPr/>
            <p:nvPr/>
          </p:nvSpPr>
          <p:spPr>
            <a:xfrm rot="5399996" flipV="1">
              <a:off x="4495579" y="551963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5" name="Line 94"/>
            <p:cNvSpPr/>
            <p:nvPr/>
          </p:nvSpPr>
          <p:spPr>
            <a:xfrm rot="5399996" flipV="1">
              <a:off x="4495579" y="555615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6" name="Text Box 95"/>
            <p:cNvSpPr txBox="1"/>
            <p:nvPr/>
          </p:nvSpPr>
          <p:spPr>
            <a:xfrm>
              <a:off x="4513048" y="5302148"/>
              <a:ext cx="463545" cy="466728"/>
            </a:xfrm>
            <a:prstGeom prst="rect">
              <a:avLst/>
            </a:prstGeom>
            <a:gradFill>
              <a:gsLst>
                <a:gs pos="0">
                  <a:srgbClr val="17375E"/>
                </a:gs>
                <a:gs pos="100000">
                  <a:srgbClr val="8EB4E3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0" tIns="0" rIns="0" bIns="0" anchor="ctr" anchorCtr="1" compatLnSpc="1"/>
            <a:lstStyle/>
            <a:p>
              <a:pPr>
                <a:spcBef>
                  <a:spcPts val="400"/>
                </a:spcBef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700" b="1">
                  <a:solidFill>
                    <a:srgbClr val="FFFFFF"/>
                  </a:solidFill>
                  <a:latin typeface="Calibri"/>
                </a:rPr>
                <a:t>FPGA</a:t>
              </a:r>
            </a:p>
          </p:txBody>
        </p:sp>
        <p:sp>
          <p:nvSpPr>
            <p:cNvPr id="97" name="Line 96"/>
            <p:cNvSpPr/>
            <p:nvPr/>
          </p:nvSpPr>
          <p:spPr>
            <a:xfrm rot="5399996" flipV="1">
              <a:off x="4995646" y="54767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8" name="Line 97"/>
            <p:cNvSpPr/>
            <p:nvPr/>
          </p:nvSpPr>
          <p:spPr>
            <a:xfrm rot="5399996" flipV="1">
              <a:off x="4995646" y="551805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9" name="Line 98"/>
            <p:cNvSpPr/>
            <p:nvPr/>
          </p:nvSpPr>
          <p:spPr>
            <a:xfrm rot="5399996" flipV="1">
              <a:off x="4493997" y="531167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0" name="Line 99"/>
            <p:cNvSpPr/>
            <p:nvPr/>
          </p:nvSpPr>
          <p:spPr>
            <a:xfrm rot="5399996" flipV="1">
              <a:off x="4493997" y="535294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1" name="Line 100"/>
            <p:cNvSpPr/>
            <p:nvPr/>
          </p:nvSpPr>
          <p:spPr>
            <a:xfrm flipV="1">
              <a:off x="4540032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2" name="Line 101"/>
            <p:cNvSpPr/>
            <p:nvPr/>
          </p:nvSpPr>
          <p:spPr>
            <a:xfrm flipV="1">
              <a:off x="4581308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3" name="Line 102"/>
            <p:cNvSpPr/>
            <p:nvPr/>
          </p:nvSpPr>
          <p:spPr>
            <a:xfrm flipV="1">
              <a:off x="4706718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4" name="Line 103"/>
            <p:cNvSpPr/>
            <p:nvPr/>
          </p:nvSpPr>
          <p:spPr>
            <a:xfrm flipV="1">
              <a:off x="4747994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5" name="Line 105"/>
            <p:cNvSpPr/>
            <p:nvPr/>
          </p:nvSpPr>
          <p:spPr>
            <a:xfrm rot="5399996" flipV="1">
              <a:off x="4998819" y="539422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6" name="Line 106"/>
            <p:cNvSpPr/>
            <p:nvPr/>
          </p:nvSpPr>
          <p:spPr>
            <a:xfrm rot="5399996" flipV="1">
              <a:off x="4998819" y="543550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7" name="Line 107"/>
            <p:cNvSpPr/>
            <p:nvPr/>
          </p:nvSpPr>
          <p:spPr>
            <a:xfrm rot="5399996" flipV="1">
              <a:off x="5000410" y="531167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8" name="Line 108"/>
            <p:cNvSpPr/>
            <p:nvPr/>
          </p:nvSpPr>
          <p:spPr>
            <a:xfrm rot="5399996" flipV="1">
              <a:off x="5000410" y="535294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9" name="Line 109"/>
            <p:cNvSpPr/>
            <p:nvPr/>
          </p:nvSpPr>
          <p:spPr>
            <a:xfrm rot="5399996" flipV="1">
              <a:off x="4493997" y="5676801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0" name="Line 110"/>
            <p:cNvSpPr/>
            <p:nvPr/>
          </p:nvSpPr>
          <p:spPr>
            <a:xfrm rot="5399996" flipV="1">
              <a:off x="4493997" y="571807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1" name="Line 111"/>
            <p:cNvSpPr/>
            <p:nvPr/>
          </p:nvSpPr>
          <p:spPr>
            <a:xfrm rot="5399996" flipV="1">
              <a:off x="4495579" y="5594249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2" name="Line 112"/>
            <p:cNvSpPr/>
            <p:nvPr/>
          </p:nvSpPr>
          <p:spPr>
            <a:xfrm rot="5399996" flipV="1">
              <a:off x="4495579" y="5635525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3" name="Line 113"/>
            <p:cNvSpPr/>
            <p:nvPr/>
          </p:nvSpPr>
          <p:spPr>
            <a:xfrm flipV="1">
              <a:off x="4624175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4" name="Line 114"/>
            <p:cNvSpPr/>
            <p:nvPr/>
          </p:nvSpPr>
          <p:spPr>
            <a:xfrm flipV="1">
              <a:off x="4665451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5" name="Line 115"/>
            <p:cNvSpPr/>
            <p:nvPr/>
          </p:nvSpPr>
          <p:spPr>
            <a:xfrm flipV="1">
              <a:off x="4541623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6" name="Line 116"/>
            <p:cNvSpPr/>
            <p:nvPr/>
          </p:nvSpPr>
          <p:spPr>
            <a:xfrm flipV="1">
              <a:off x="4582899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7" name="Line 117"/>
            <p:cNvSpPr/>
            <p:nvPr/>
          </p:nvSpPr>
          <p:spPr>
            <a:xfrm flipV="1">
              <a:off x="490516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8" name="Line 118"/>
            <p:cNvSpPr/>
            <p:nvPr/>
          </p:nvSpPr>
          <p:spPr>
            <a:xfrm flipV="1">
              <a:off x="4946437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9" name="Line 119"/>
            <p:cNvSpPr/>
            <p:nvPr/>
          </p:nvSpPr>
          <p:spPr>
            <a:xfrm flipV="1">
              <a:off x="4822609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0" name="Line 120"/>
            <p:cNvSpPr/>
            <p:nvPr/>
          </p:nvSpPr>
          <p:spPr>
            <a:xfrm flipV="1">
              <a:off x="4863885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1" name="Rectangle 70"/>
            <p:cNvSpPr/>
            <p:nvPr/>
          </p:nvSpPr>
          <p:spPr>
            <a:xfrm>
              <a:off x="4193484" y="550852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2" name="Rectangle 70"/>
            <p:cNvSpPr/>
            <p:nvPr/>
          </p:nvSpPr>
          <p:spPr>
            <a:xfrm>
              <a:off x="4107201" y="550928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3" name="Rectangle 72"/>
            <p:cNvSpPr/>
            <p:nvPr/>
          </p:nvSpPr>
          <p:spPr>
            <a:xfrm>
              <a:off x="4123651" y="5116890"/>
              <a:ext cx="140890" cy="220845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4" name="Rectangle 68"/>
            <p:cNvSpPr/>
            <p:nvPr/>
          </p:nvSpPr>
          <p:spPr>
            <a:xfrm>
              <a:off x="4154274" y="5013225"/>
              <a:ext cx="36511" cy="100806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125" name="Rectangle 70"/>
          <p:cNvSpPr/>
          <p:nvPr/>
        </p:nvSpPr>
        <p:spPr>
          <a:xfrm>
            <a:off x="6074608" y="3577372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Rectangle 70"/>
          <p:cNvSpPr/>
          <p:nvPr/>
        </p:nvSpPr>
        <p:spPr>
          <a:xfrm>
            <a:off x="5988326" y="3578132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Rectangle 70"/>
          <p:cNvSpPr/>
          <p:nvPr/>
        </p:nvSpPr>
        <p:spPr>
          <a:xfrm>
            <a:off x="6074608" y="3669582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Rectangle 70"/>
          <p:cNvSpPr/>
          <p:nvPr/>
        </p:nvSpPr>
        <p:spPr>
          <a:xfrm>
            <a:off x="5988326" y="3670342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Rectangle 70"/>
          <p:cNvSpPr/>
          <p:nvPr/>
        </p:nvSpPr>
        <p:spPr>
          <a:xfrm>
            <a:off x="6076681" y="3763488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Rectangle 70"/>
          <p:cNvSpPr/>
          <p:nvPr/>
        </p:nvSpPr>
        <p:spPr>
          <a:xfrm>
            <a:off x="5990399" y="3764248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378" name="Gruppieren 10"/>
          <p:cNvGrpSpPr>
            <a:grpSpLocks/>
          </p:cNvGrpSpPr>
          <p:nvPr/>
        </p:nvGrpSpPr>
        <p:grpSpPr bwMode="auto">
          <a:xfrm>
            <a:off x="3907242" y="2478498"/>
            <a:ext cx="418890" cy="263100"/>
            <a:chOff x="557213" y="4135438"/>
            <a:chExt cx="1000125" cy="576262"/>
          </a:xfrm>
        </p:grpSpPr>
        <p:sp>
          <p:nvSpPr>
            <p:cNvPr id="379" name="Rectangle 5"/>
            <p:cNvSpPr>
              <a:spLocks noChangeArrowheads="1"/>
            </p:cNvSpPr>
            <p:nvPr/>
          </p:nvSpPr>
          <p:spPr bwMode="auto">
            <a:xfrm>
              <a:off x="879475" y="4135438"/>
              <a:ext cx="574675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380" name="Rectangle 47"/>
            <p:cNvSpPr>
              <a:spLocks noChangeArrowheads="1"/>
            </p:cNvSpPr>
            <p:nvPr/>
          </p:nvSpPr>
          <p:spPr bwMode="auto">
            <a:xfrm>
              <a:off x="1454150" y="4473575"/>
              <a:ext cx="103188" cy="179388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81" name="Rectangle 48"/>
            <p:cNvSpPr>
              <a:spLocks noChangeArrowheads="1"/>
            </p:cNvSpPr>
            <p:nvPr/>
          </p:nvSpPr>
          <p:spPr bwMode="auto">
            <a:xfrm>
              <a:off x="1454150" y="4221163"/>
              <a:ext cx="71438" cy="1444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82" name="Rectangle 5"/>
            <p:cNvSpPr>
              <a:spLocks noChangeArrowheads="1"/>
            </p:cNvSpPr>
            <p:nvPr/>
          </p:nvSpPr>
          <p:spPr bwMode="auto">
            <a:xfrm>
              <a:off x="557213" y="4221163"/>
              <a:ext cx="323850" cy="411162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cxnSp>
        <p:nvCxnSpPr>
          <p:cNvPr id="390" name="Gewinkelte Verbindung 73"/>
          <p:cNvCxnSpPr>
            <a:cxnSpLocks noChangeShapeType="1"/>
            <a:stCxn id="381" idx="3"/>
            <a:endCxn id="122" idx="1"/>
          </p:cNvCxnSpPr>
          <p:nvPr/>
        </p:nvCxnSpPr>
        <p:spPr bwMode="auto">
          <a:xfrm>
            <a:off x="4312835" y="2550615"/>
            <a:ext cx="1675501" cy="960948"/>
          </a:xfrm>
          <a:prstGeom prst="bentConnector3">
            <a:avLst>
              <a:gd name="adj1" fmla="val 56027"/>
            </a:avLst>
          </a:prstGeom>
          <a:noFill/>
          <a:ln w="190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1" name="Gewinkelte Verbindung 73"/>
          <p:cNvCxnSpPr>
            <a:cxnSpLocks noChangeShapeType="1"/>
            <a:stCxn id="133" idx="3"/>
            <a:endCxn id="126" idx="1"/>
          </p:cNvCxnSpPr>
          <p:nvPr/>
        </p:nvCxnSpPr>
        <p:spPr bwMode="auto">
          <a:xfrm>
            <a:off x="4320977" y="3041634"/>
            <a:ext cx="1667348" cy="565630"/>
          </a:xfrm>
          <a:prstGeom prst="bentConnector3">
            <a:avLst>
              <a:gd name="adj1" fmla="val 52019"/>
            </a:avLst>
          </a:prstGeom>
          <a:noFill/>
          <a:ln w="190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2" name="Gewinkelte Verbindung 73"/>
          <p:cNvCxnSpPr>
            <a:cxnSpLocks noChangeShapeType="1"/>
            <a:stCxn id="138" idx="3"/>
            <a:endCxn id="128" idx="1"/>
          </p:cNvCxnSpPr>
          <p:nvPr/>
        </p:nvCxnSpPr>
        <p:spPr bwMode="auto">
          <a:xfrm>
            <a:off x="4319275" y="3567966"/>
            <a:ext cx="1669051" cy="131508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3" name="Gewinkelte Verbindung 73"/>
          <p:cNvCxnSpPr>
            <a:cxnSpLocks noChangeShapeType="1"/>
            <a:endCxn id="130" idx="1"/>
          </p:cNvCxnSpPr>
          <p:nvPr/>
        </p:nvCxnSpPr>
        <p:spPr bwMode="auto">
          <a:xfrm>
            <a:off x="4314216" y="3791928"/>
            <a:ext cx="1676182" cy="1453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94" name="Gruppieren 10"/>
          <p:cNvGrpSpPr/>
          <p:nvPr/>
        </p:nvGrpSpPr>
        <p:grpSpPr>
          <a:xfrm>
            <a:off x="4257133" y="5118079"/>
            <a:ext cx="1000125" cy="576264"/>
            <a:chOff x="2733132" y="5118079"/>
            <a:chExt cx="1000125" cy="576264"/>
          </a:xfrm>
        </p:grpSpPr>
        <p:sp>
          <p:nvSpPr>
            <p:cNvPr id="395" name="Rectangle 5"/>
            <p:cNvSpPr/>
            <p:nvPr/>
          </p:nvSpPr>
          <p:spPr>
            <a:xfrm>
              <a:off x="3055394" y="5118079"/>
              <a:ext cx="574672" cy="576264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54004" tIns="35999" rIns="35999" bIns="35999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>
                <a:solidFill>
                  <a:srgbClr val="000000"/>
                </a:solidFill>
                <a:latin typeface="Calibri"/>
              </a:endParaRPr>
            </a:p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800">
                  <a:solidFill>
                    <a:srgbClr val="000000"/>
                  </a:solidFill>
                  <a:latin typeface="Calibri"/>
                </a:rPr>
                <a:t>CLHS</a:t>
              </a:r>
            </a:p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800">
                  <a:solidFill>
                    <a:srgbClr val="000000"/>
                  </a:solidFill>
                  <a:latin typeface="Calibri"/>
                </a:rPr>
                <a:t>F2 Cam</a:t>
              </a:r>
            </a:p>
          </p:txBody>
        </p:sp>
        <p:sp>
          <p:nvSpPr>
            <p:cNvPr id="396" name="Rectangle 47"/>
            <p:cNvSpPr/>
            <p:nvPr/>
          </p:nvSpPr>
          <p:spPr>
            <a:xfrm>
              <a:off x="3630067" y="5456215"/>
              <a:ext cx="103190" cy="179386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97" name="Rectangle 48"/>
            <p:cNvSpPr/>
            <p:nvPr/>
          </p:nvSpPr>
          <p:spPr>
            <a:xfrm>
              <a:off x="3630067" y="5203804"/>
              <a:ext cx="71442" cy="144466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98" name="Rectangle 5"/>
            <p:cNvSpPr/>
            <p:nvPr/>
          </p:nvSpPr>
          <p:spPr>
            <a:xfrm>
              <a:off x="2733132" y="5203804"/>
              <a:ext cx="323853" cy="411159"/>
            </a:xfrm>
            <a:prstGeom prst="rect">
              <a:avLst/>
            </a:prstGeom>
            <a:gradFill>
              <a:gsLst>
                <a:gs pos="0">
                  <a:srgbClr val="0D0D0D"/>
                </a:gs>
                <a:gs pos="50000">
                  <a:srgbClr val="595959"/>
                </a:gs>
                <a:gs pos="100000">
                  <a:srgbClr val="0D0D0D"/>
                </a:gs>
              </a:gsLst>
              <a:lin ang="54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131" name="Gruppieren 10">
            <a:extLst>
              <a:ext uri="{FF2B5EF4-FFF2-40B4-BE49-F238E27FC236}">
                <a16:creationId xmlns:a16="http://schemas.microsoft.com/office/drawing/2014/main" id="{7240EAEC-5B46-4E70-8EC4-722EA86E66E7}"/>
              </a:ext>
            </a:extLst>
          </p:cNvPr>
          <p:cNvGrpSpPr>
            <a:grpSpLocks/>
          </p:cNvGrpSpPr>
          <p:nvPr/>
        </p:nvGrpSpPr>
        <p:grpSpPr bwMode="auto">
          <a:xfrm>
            <a:off x="3902087" y="2846302"/>
            <a:ext cx="418890" cy="263100"/>
            <a:chOff x="557213" y="4135438"/>
            <a:chExt cx="1000125" cy="576262"/>
          </a:xfrm>
        </p:grpSpPr>
        <p:sp>
          <p:nvSpPr>
            <p:cNvPr id="132" name="Rectangle 5">
              <a:extLst>
                <a:ext uri="{FF2B5EF4-FFF2-40B4-BE49-F238E27FC236}">
                  <a16:creationId xmlns:a16="http://schemas.microsoft.com/office/drawing/2014/main" id="{A6DDEBB9-941D-4ED5-B8CA-3FC0A7653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475" y="4135438"/>
              <a:ext cx="574675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133" name="Rectangle 47">
              <a:extLst>
                <a:ext uri="{FF2B5EF4-FFF2-40B4-BE49-F238E27FC236}">
                  <a16:creationId xmlns:a16="http://schemas.microsoft.com/office/drawing/2014/main" id="{9F29B7E2-A843-4DE6-B7F4-772EA1D136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4150" y="4473575"/>
              <a:ext cx="103188" cy="179388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34" name="Rectangle 48">
              <a:extLst>
                <a:ext uri="{FF2B5EF4-FFF2-40B4-BE49-F238E27FC236}">
                  <a16:creationId xmlns:a16="http://schemas.microsoft.com/office/drawing/2014/main" id="{A8FD4A88-D16D-4A8E-B997-5B936B85E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4150" y="4221163"/>
              <a:ext cx="71438" cy="1444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35" name="Rectangle 5">
              <a:extLst>
                <a:ext uri="{FF2B5EF4-FFF2-40B4-BE49-F238E27FC236}">
                  <a16:creationId xmlns:a16="http://schemas.microsoft.com/office/drawing/2014/main" id="{1761056F-A1D3-4318-8FC7-DA3B91560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13" y="4221163"/>
              <a:ext cx="323850" cy="411162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136" name="Gruppieren 10">
            <a:extLst>
              <a:ext uri="{FF2B5EF4-FFF2-40B4-BE49-F238E27FC236}">
                <a16:creationId xmlns:a16="http://schemas.microsoft.com/office/drawing/2014/main" id="{5B991739-489A-4E32-B24E-6361A879C539}"/>
              </a:ext>
            </a:extLst>
          </p:cNvPr>
          <p:cNvGrpSpPr>
            <a:grpSpLocks/>
          </p:cNvGrpSpPr>
          <p:nvPr/>
        </p:nvGrpSpPr>
        <p:grpSpPr bwMode="auto">
          <a:xfrm>
            <a:off x="3900384" y="3372634"/>
            <a:ext cx="418890" cy="263100"/>
            <a:chOff x="557213" y="4135438"/>
            <a:chExt cx="1000125" cy="576262"/>
          </a:xfrm>
        </p:grpSpPr>
        <p:sp>
          <p:nvSpPr>
            <p:cNvPr id="137" name="Rectangle 5">
              <a:extLst>
                <a:ext uri="{FF2B5EF4-FFF2-40B4-BE49-F238E27FC236}">
                  <a16:creationId xmlns:a16="http://schemas.microsoft.com/office/drawing/2014/main" id="{D5F5458F-37FB-48A4-AB0B-9162A3B7F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475" y="4135438"/>
              <a:ext cx="574675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138" name="Rectangle 47">
              <a:extLst>
                <a:ext uri="{FF2B5EF4-FFF2-40B4-BE49-F238E27FC236}">
                  <a16:creationId xmlns:a16="http://schemas.microsoft.com/office/drawing/2014/main" id="{5FA8FAC2-36FD-416A-A603-D31F546D6E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4150" y="4473575"/>
              <a:ext cx="103188" cy="179388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39" name="Rectangle 48">
              <a:extLst>
                <a:ext uri="{FF2B5EF4-FFF2-40B4-BE49-F238E27FC236}">
                  <a16:creationId xmlns:a16="http://schemas.microsoft.com/office/drawing/2014/main" id="{AF625825-5611-4CBF-92D8-81EE2FEE7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4150" y="4221163"/>
              <a:ext cx="71438" cy="1444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40" name="Rectangle 5">
              <a:extLst>
                <a:ext uri="{FF2B5EF4-FFF2-40B4-BE49-F238E27FC236}">
                  <a16:creationId xmlns:a16="http://schemas.microsoft.com/office/drawing/2014/main" id="{D651A61B-7ED6-4F6E-B95D-F56CDE7D6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13" y="4221163"/>
              <a:ext cx="323850" cy="411162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141" name="Gruppieren 10">
            <a:extLst>
              <a:ext uri="{FF2B5EF4-FFF2-40B4-BE49-F238E27FC236}">
                <a16:creationId xmlns:a16="http://schemas.microsoft.com/office/drawing/2014/main" id="{892D42DB-E333-480E-82D2-4C937E7DA836}"/>
              </a:ext>
            </a:extLst>
          </p:cNvPr>
          <p:cNvGrpSpPr>
            <a:grpSpLocks/>
          </p:cNvGrpSpPr>
          <p:nvPr/>
        </p:nvGrpSpPr>
        <p:grpSpPr bwMode="auto">
          <a:xfrm>
            <a:off x="3900384" y="3722935"/>
            <a:ext cx="418890" cy="263100"/>
            <a:chOff x="557213" y="4135438"/>
            <a:chExt cx="1000125" cy="576262"/>
          </a:xfrm>
        </p:grpSpPr>
        <p:sp>
          <p:nvSpPr>
            <p:cNvPr id="142" name="Rectangle 5">
              <a:extLst>
                <a:ext uri="{FF2B5EF4-FFF2-40B4-BE49-F238E27FC236}">
                  <a16:creationId xmlns:a16="http://schemas.microsoft.com/office/drawing/2014/main" id="{8437E638-44F7-4940-BF56-813946D8BF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475" y="4135438"/>
              <a:ext cx="574675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143" name="Rectangle 47">
              <a:extLst>
                <a:ext uri="{FF2B5EF4-FFF2-40B4-BE49-F238E27FC236}">
                  <a16:creationId xmlns:a16="http://schemas.microsoft.com/office/drawing/2014/main" id="{0DD7F73B-C02F-4B00-BC59-96D262D83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4150" y="4473575"/>
              <a:ext cx="103188" cy="179388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44" name="Rectangle 48">
              <a:extLst>
                <a:ext uri="{FF2B5EF4-FFF2-40B4-BE49-F238E27FC236}">
                  <a16:creationId xmlns:a16="http://schemas.microsoft.com/office/drawing/2014/main" id="{1E161199-E0E8-4D75-ACBB-FB1B8D0D7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4150" y="4221163"/>
              <a:ext cx="71438" cy="1444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45" name="Rectangle 5">
              <a:extLst>
                <a:ext uri="{FF2B5EF4-FFF2-40B4-BE49-F238E27FC236}">
                  <a16:creationId xmlns:a16="http://schemas.microsoft.com/office/drawing/2014/main" id="{3A56AB14-98A1-41EC-9D54-4710858B6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13" y="4221163"/>
              <a:ext cx="323850" cy="411162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146" name="Gruppieren 10">
            <a:extLst>
              <a:ext uri="{FF2B5EF4-FFF2-40B4-BE49-F238E27FC236}">
                <a16:creationId xmlns:a16="http://schemas.microsoft.com/office/drawing/2014/main" id="{79E9DA66-6510-40E4-A253-3D8E3104EC62}"/>
              </a:ext>
            </a:extLst>
          </p:cNvPr>
          <p:cNvGrpSpPr>
            <a:grpSpLocks/>
          </p:cNvGrpSpPr>
          <p:nvPr/>
        </p:nvGrpSpPr>
        <p:grpSpPr bwMode="auto">
          <a:xfrm>
            <a:off x="3912027" y="4082614"/>
            <a:ext cx="418890" cy="263100"/>
            <a:chOff x="557213" y="4135438"/>
            <a:chExt cx="1000125" cy="576262"/>
          </a:xfrm>
        </p:grpSpPr>
        <p:sp>
          <p:nvSpPr>
            <p:cNvPr id="147" name="Rectangle 5">
              <a:extLst>
                <a:ext uri="{FF2B5EF4-FFF2-40B4-BE49-F238E27FC236}">
                  <a16:creationId xmlns:a16="http://schemas.microsoft.com/office/drawing/2014/main" id="{EA92C7E4-CE88-44E6-957C-971570D6F0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475" y="4135438"/>
              <a:ext cx="574675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148" name="Rectangle 47">
              <a:extLst>
                <a:ext uri="{FF2B5EF4-FFF2-40B4-BE49-F238E27FC236}">
                  <a16:creationId xmlns:a16="http://schemas.microsoft.com/office/drawing/2014/main" id="{F2454262-9AAC-494B-8184-406CCF63A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4150" y="4473575"/>
              <a:ext cx="103188" cy="179388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49" name="Rectangle 48">
              <a:extLst>
                <a:ext uri="{FF2B5EF4-FFF2-40B4-BE49-F238E27FC236}">
                  <a16:creationId xmlns:a16="http://schemas.microsoft.com/office/drawing/2014/main" id="{5C2B2F7B-76D2-4859-87CF-F441235081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4150" y="4221163"/>
              <a:ext cx="71438" cy="1444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50" name="Rectangle 5">
              <a:extLst>
                <a:ext uri="{FF2B5EF4-FFF2-40B4-BE49-F238E27FC236}">
                  <a16:creationId xmlns:a16="http://schemas.microsoft.com/office/drawing/2014/main" id="{02B8B1F3-F5B1-40CE-A230-257C90D4BA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13" y="4221163"/>
              <a:ext cx="323850" cy="411162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156" name="Rectangle 70">
            <a:extLst>
              <a:ext uri="{FF2B5EF4-FFF2-40B4-BE49-F238E27FC236}">
                <a16:creationId xmlns:a16="http://schemas.microsoft.com/office/drawing/2014/main" id="{25D95053-DAEC-415F-B68F-26B2F4FCED28}"/>
              </a:ext>
            </a:extLst>
          </p:cNvPr>
          <p:cNvSpPr/>
          <p:nvPr/>
        </p:nvSpPr>
        <p:spPr>
          <a:xfrm>
            <a:off x="6071919" y="3843237"/>
            <a:ext cx="142134" cy="5748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Rectangle 70">
            <a:extLst>
              <a:ext uri="{FF2B5EF4-FFF2-40B4-BE49-F238E27FC236}">
                <a16:creationId xmlns:a16="http://schemas.microsoft.com/office/drawing/2014/main" id="{5E68ADC9-244D-4DAB-9F7B-83376F369881}"/>
              </a:ext>
            </a:extLst>
          </p:cNvPr>
          <p:cNvSpPr/>
          <p:nvPr/>
        </p:nvSpPr>
        <p:spPr>
          <a:xfrm>
            <a:off x="5988326" y="3842849"/>
            <a:ext cx="45729" cy="5826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58" name="Gewinkelte Verbindung 73">
            <a:extLst>
              <a:ext uri="{FF2B5EF4-FFF2-40B4-BE49-F238E27FC236}">
                <a16:creationId xmlns:a16="http://schemas.microsoft.com/office/drawing/2014/main" id="{1EF9495A-B1E8-4E0C-BBCB-89FA5819BBF6}"/>
              </a:ext>
            </a:extLst>
          </p:cNvPr>
          <p:cNvCxnSpPr>
            <a:cxnSpLocks noChangeShapeType="1"/>
            <a:stCxn id="148" idx="3"/>
            <a:endCxn id="157" idx="1"/>
          </p:cNvCxnSpPr>
          <p:nvPr/>
        </p:nvCxnSpPr>
        <p:spPr bwMode="auto">
          <a:xfrm flipV="1">
            <a:off x="4330917" y="3871982"/>
            <a:ext cx="1657408" cy="405965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1" name="Text Box 73">
            <a:extLst>
              <a:ext uri="{FF2B5EF4-FFF2-40B4-BE49-F238E27FC236}">
                <a16:creationId xmlns:a16="http://schemas.microsoft.com/office/drawing/2014/main" id="{7F6DE31C-B73A-4220-9956-427FCABCA2F0}"/>
              </a:ext>
            </a:extLst>
          </p:cNvPr>
          <p:cNvSpPr txBox="1"/>
          <p:nvPr/>
        </p:nvSpPr>
        <p:spPr>
          <a:xfrm>
            <a:off x="6987106" y="3268394"/>
            <a:ext cx="287341" cy="144466"/>
          </a:xfrm>
          <a:prstGeom prst="rect">
            <a:avLst/>
          </a:prstGeom>
          <a:gradFill>
            <a:gsLst>
              <a:gs pos="0">
                <a:srgbClr val="475E76"/>
              </a:gs>
              <a:gs pos="100000">
                <a:srgbClr val="99CCFF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0" tIns="0" rIns="0" bIns="0" anchor="ctr" anchorCtr="1" compatLnSpc="1"/>
          <a:lstStyle/>
          <a:p>
            <a:pPr>
              <a:spcBef>
                <a:spcPts val="4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700" dirty="0">
                <a:solidFill>
                  <a:srgbClr val="FFFFFF"/>
                </a:solidFill>
                <a:latin typeface="Calibri" pitchFamily="34"/>
              </a:rPr>
              <a:t>RAM</a:t>
            </a:r>
          </a:p>
        </p:txBody>
      </p:sp>
      <p:sp>
        <p:nvSpPr>
          <p:cNvPr id="162" name="Text Box 73">
            <a:extLst>
              <a:ext uri="{FF2B5EF4-FFF2-40B4-BE49-F238E27FC236}">
                <a16:creationId xmlns:a16="http://schemas.microsoft.com/office/drawing/2014/main" id="{EE3C1794-EB56-449A-90A8-ABFD09C8900C}"/>
              </a:ext>
            </a:extLst>
          </p:cNvPr>
          <p:cNvSpPr txBox="1"/>
          <p:nvPr/>
        </p:nvSpPr>
        <p:spPr>
          <a:xfrm>
            <a:off x="6993183" y="3575364"/>
            <a:ext cx="287341" cy="144466"/>
          </a:xfrm>
          <a:prstGeom prst="rect">
            <a:avLst/>
          </a:prstGeom>
          <a:gradFill>
            <a:gsLst>
              <a:gs pos="0">
                <a:srgbClr val="475E76"/>
              </a:gs>
              <a:gs pos="100000">
                <a:srgbClr val="99CCFF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0" tIns="0" rIns="0" bIns="0" anchor="ctr" anchorCtr="1" compatLnSpc="1"/>
          <a:lstStyle/>
          <a:p>
            <a:pPr>
              <a:spcBef>
                <a:spcPts val="4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700" dirty="0">
                <a:solidFill>
                  <a:srgbClr val="FFFFFF"/>
                </a:solidFill>
                <a:latin typeface="Calibri" pitchFamily="34"/>
              </a:rPr>
              <a:t>RAM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B83379-237D-4FEC-88AD-1A6BD345C1FF}"/>
              </a:ext>
            </a:extLst>
          </p:cNvPr>
          <p:cNvSpPr txBox="1"/>
          <p:nvPr/>
        </p:nvSpPr>
        <p:spPr>
          <a:xfrm>
            <a:off x="6366493" y="3047254"/>
            <a:ext cx="11166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err="1"/>
              <a:t>imaFlex</a:t>
            </a:r>
            <a:r>
              <a:rPr lang="de-DE" sz="800" dirty="0"/>
              <a:t> CXP-12 Penta</a:t>
            </a:r>
            <a:endParaRPr lang="en-US" sz="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8CB70A-C73D-4D71-970A-E119B7F11E16}"/>
              </a:ext>
            </a:extLst>
          </p:cNvPr>
          <p:cNvSpPr txBox="1"/>
          <p:nvPr/>
        </p:nvSpPr>
        <p:spPr>
          <a:xfrm>
            <a:off x="6400136" y="3867144"/>
            <a:ext cx="52466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00" dirty="0"/>
              <a:t>PCIe 3.0 x8</a:t>
            </a:r>
            <a:endParaRPr lang="en-US" sz="50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268F2FE-E10A-4658-8A4C-EC3C8E2A6465}"/>
              </a:ext>
            </a:extLst>
          </p:cNvPr>
          <p:cNvSpPr/>
          <p:nvPr/>
        </p:nvSpPr>
        <p:spPr>
          <a:xfrm>
            <a:off x="5798680" y="3385623"/>
            <a:ext cx="526850" cy="654151"/>
          </a:xfrm>
          <a:prstGeom prst="ellipse">
            <a:avLst/>
          </a:prstGeom>
          <a:noFill/>
          <a:ln w="19050">
            <a:solidFill>
              <a:srgbClr val="CD17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3FDF329-E248-4D97-B13A-DACBF5961783}"/>
              </a:ext>
            </a:extLst>
          </p:cNvPr>
          <p:cNvSpPr/>
          <p:nvPr/>
        </p:nvSpPr>
        <p:spPr>
          <a:xfrm>
            <a:off x="6398556" y="3865847"/>
            <a:ext cx="478634" cy="185947"/>
          </a:xfrm>
          <a:prstGeom prst="ellipse">
            <a:avLst/>
          </a:prstGeom>
          <a:noFill/>
          <a:ln w="19050">
            <a:solidFill>
              <a:srgbClr val="CD17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6587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>
            <a:grpSpLocks noChangeAspect="1"/>
          </p:cNvGrpSpPr>
          <p:nvPr/>
        </p:nvGrpSpPr>
        <p:grpSpPr>
          <a:xfrm>
            <a:off x="1790330" y="1240069"/>
            <a:ext cx="9048502" cy="3578046"/>
            <a:chOff x="2561874" y="3365129"/>
            <a:chExt cx="3674428" cy="1452980"/>
          </a:xfrm>
        </p:grpSpPr>
        <p:sp>
          <p:nvSpPr>
            <p:cNvPr id="5" name="Rectangle 5"/>
            <p:cNvSpPr/>
            <p:nvPr/>
          </p:nvSpPr>
          <p:spPr>
            <a:xfrm>
              <a:off x="3923928" y="3375022"/>
              <a:ext cx="1656179" cy="1443087"/>
            </a:xfrm>
            <a:prstGeom prst="rect">
              <a:avLst/>
            </a:prstGeom>
            <a:gradFill>
              <a:gsLst>
                <a:gs pos="0">
                  <a:srgbClr val="6E6D68"/>
                </a:gs>
                <a:gs pos="100000">
                  <a:srgbClr val="EEECE1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54004" tIns="35999" rIns="35999" bIns="35999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>
                <a:solidFill>
                  <a:srgbClr val="000000"/>
                </a:solidFill>
                <a:latin typeface="Calibri"/>
              </a:endParaRPr>
            </a:p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800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6" name="Gruppieren 10"/>
            <p:cNvGrpSpPr/>
            <p:nvPr/>
          </p:nvGrpSpPr>
          <p:grpSpPr>
            <a:xfrm>
              <a:off x="2561874" y="3456514"/>
              <a:ext cx="559146" cy="322179"/>
              <a:chOff x="2561874" y="3456514"/>
              <a:chExt cx="559146" cy="322179"/>
            </a:xfrm>
          </p:grpSpPr>
          <p:sp>
            <p:nvSpPr>
              <p:cNvPr id="81" name="Rectangle 5"/>
              <p:cNvSpPr/>
              <p:nvPr/>
            </p:nvSpPr>
            <p:spPr>
              <a:xfrm>
                <a:off x="2742047" y="3456514"/>
                <a:ext cx="321283" cy="322179"/>
              </a:xfrm>
              <a:prstGeom prst="rect">
                <a:avLst/>
              </a:prstGeom>
              <a:gradFill>
                <a:gsLst>
                  <a:gs pos="0">
                    <a:srgbClr val="6E6D68"/>
                  </a:gs>
                  <a:gs pos="100000">
                    <a:srgbClr val="EEECE1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54004" tIns="35999" rIns="35999" bIns="35999" anchor="ctr" anchorCtr="0" compatLnSpc="1"/>
              <a:lstStyle/>
              <a:p>
                <a:pPr algn="ctr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200" b="1">
                    <a:solidFill>
                      <a:srgbClr val="000000"/>
                    </a:solidFill>
                    <a:latin typeface="Calibri"/>
                  </a:rPr>
                  <a:t>Camera</a:t>
                </a:r>
              </a:p>
              <a:p>
                <a:pPr algn="ctr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200" b="1">
                    <a:solidFill>
                      <a:srgbClr val="000000"/>
                    </a:solidFill>
                    <a:latin typeface="Calibri"/>
                  </a:rPr>
                  <a:t>Link</a:t>
                </a:r>
              </a:p>
              <a:p>
                <a:pPr algn="ctr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200" b="1">
                    <a:solidFill>
                      <a:srgbClr val="000000"/>
                    </a:solidFill>
                    <a:latin typeface="Calibri"/>
                  </a:rPr>
                  <a:t>Camera</a:t>
                </a:r>
              </a:p>
            </p:txBody>
          </p:sp>
          <p:sp>
            <p:nvSpPr>
              <p:cNvPr id="82" name="Rectangle 47"/>
              <p:cNvSpPr/>
              <p:nvPr/>
            </p:nvSpPr>
            <p:spPr>
              <a:xfrm>
                <a:off x="3063331" y="3645557"/>
                <a:ext cx="57689" cy="100291"/>
              </a:xfrm>
              <a:prstGeom prst="rect">
                <a:avLst/>
              </a:prstGeom>
              <a:gradFill>
                <a:gsLst>
                  <a:gs pos="0">
                    <a:srgbClr val="6E6D68"/>
                  </a:gs>
                  <a:gs pos="100000">
                    <a:srgbClr val="EEECE1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3" name="Rectangle 48"/>
              <p:cNvSpPr/>
              <p:nvPr/>
            </p:nvSpPr>
            <p:spPr>
              <a:xfrm>
                <a:off x="3063331" y="3504437"/>
                <a:ext cx="39940" cy="80768"/>
              </a:xfrm>
              <a:prstGeom prst="rect">
                <a:avLst/>
              </a:prstGeom>
              <a:gradFill>
                <a:gsLst>
                  <a:gs pos="0">
                    <a:srgbClr val="6E6D68"/>
                  </a:gs>
                  <a:gs pos="100000">
                    <a:srgbClr val="EEECE1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4" name="Rectangle 5"/>
              <p:cNvSpPr/>
              <p:nvPr/>
            </p:nvSpPr>
            <p:spPr>
              <a:xfrm>
                <a:off x="2561874" y="3504437"/>
                <a:ext cx="181060" cy="229871"/>
              </a:xfrm>
              <a:prstGeom prst="rect">
                <a:avLst/>
              </a:prstGeom>
              <a:gradFill>
                <a:gsLst>
                  <a:gs pos="0">
                    <a:srgbClr val="0D0D0D"/>
                  </a:gs>
                  <a:gs pos="50000">
                    <a:srgbClr val="595959"/>
                  </a:gs>
                  <a:gs pos="100000">
                    <a:srgbClr val="0D0D0D"/>
                  </a:gs>
                </a:gsLst>
                <a:lin ang="54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cxnSp>
          <p:nvCxnSpPr>
            <p:cNvPr id="7" name="Gewinkelte Verbindung 73"/>
            <p:cNvCxnSpPr>
              <a:endCxn id="78" idx="1"/>
            </p:cNvCxnSpPr>
            <p:nvPr/>
          </p:nvCxnSpPr>
          <p:spPr>
            <a:xfrm>
              <a:off x="3104808" y="3547798"/>
              <a:ext cx="1002393" cy="614660"/>
            </a:xfrm>
            <a:prstGeom prst="bentConnector3">
              <a:avLst/>
            </a:prstGeom>
            <a:noFill/>
            <a:ln w="31747">
              <a:solidFill>
                <a:srgbClr val="000080"/>
              </a:solidFill>
              <a:prstDash val="solid"/>
              <a:miter/>
              <a:tailEnd type="arrow"/>
            </a:ln>
          </p:spPr>
        </p:cxnSp>
        <p:grpSp>
          <p:nvGrpSpPr>
            <p:cNvPr id="8" name="Gruppieren 9"/>
            <p:cNvGrpSpPr/>
            <p:nvPr/>
          </p:nvGrpSpPr>
          <p:grpSpPr>
            <a:xfrm>
              <a:off x="4009808" y="3716779"/>
              <a:ext cx="1512883" cy="1008062"/>
              <a:chOff x="4009808" y="3716779"/>
              <a:chExt cx="1512883" cy="1008062"/>
            </a:xfrm>
          </p:grpSpPr>
          <p:grpSp>
            <p:nvGrpSpPr>
              <p:cNvPr id="22" name="Gruppieren 10"/>
              <p:cNvGrpSpPr/>
              <p:nvPr/>
            </p:nvGrpSpPr>
            <p:grpSpPr>
              <a:xfrm>
                <a:off x="4009808" y="3716779"/>
                <a:ext cx="1512883" cy="1008062"/>
                <a:chOff x="4009808" y="3716779"/>
                <a:chExt cx="1512883" cy="1008062"/>
              </a:xfrm>
            </p:grpSpPr>
            <p:sp>
              <p:nvSpPr>
                <p:cNvPr id="25" name="Rectangle 64"/>
                <p:cNvSpPr/>
                <p:nvPr/>
              </p:nvSpPr>
              <p:spPr>
                <a:xfrm>
                  <a:off x="4225707" y="3789803"/>
                  <a:ext cx="1296984" cy="863595"/>
                </a:xfrm>
                <a:prstGeom prst="rect">
                  <a:avLst/>
                </a:prstGeom>
                <a:gradFill>
                  <a:gsLst>
                    <a:gs pos="0">
                      <a:srgbClr val="006600"/>
                    </a:gs>
                    <a:gs pos="100000">
                      <a:srgbClr val="339966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6" name="Rectangle 65"/>
                <p:cNvSpPr/>
                <p:nvPr/>
              </p:nvSpPr>
              <p:spPr>
                <a:xfrm>
                  <a:off x="4441606" y="4653409"/>
                  <a:ext cx="73023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7" name="Rectangle 66"/>
                <p:cNvSpPr/>
                <p:nvPr/>
              </p:nvSpPr>
              <p:spPr>
                <a:xfrm>
                  <a:off x="4586072" y="4653409"/>
                  <a:ext cx="360365" cy="71432"/>
                </a:xfrm>
                <a:prstGeom prst="rect">
                  <a:avLst/>
                </a:prstGeom>
                <a:solidFill>
                  <a:srgbClr val="6699FF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8" name="Rectangle 69"/>
                <p:cNvSpPr/>
                <p:nvPr/>
              </p:nvSpPr>
              <p:spPr>
                <a:xfrm>
                  <a:off x="4009808" y="3716779"/>
                  <a:ext cx="144466" cy="3651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9" name="Rectangle 72"/>
                <p:cNvSpPr/>
                <p:nvPr/>
              </p:nvSpPr>
              <p:spPr>
                <a:xfrm>
                  <a:off x="4370173" y="3751710"/>
                  <a:ext cx="360365" cy="71432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0" name="Text Box 73"/>
                <p:cNvSpPr txBox="1"/>
                <p:nvPr/>
              </p:nvSpPr>
              <p:spPr>
                <a:xfrm>
                  <a:off x="5149635" y="4054915"/>
                  <a:ext cx="287341" cy="144466"/>
                </a:xfrm>
                <a:prstGeom prst="rect">
                  <a:avLst/>
                </a:prstGeom>
                <a:gradFill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0" tIns="0" rIns="0" bIns="0" anchor="ctr" anchorCtr="1" compatLnSpc="1"/>
                <a:lstStyle/>
                <a:p>
                  <a:pPr>
                    <a:spcBef>
                      <a:spcPts val="400"/>
                    </a:spcBef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1200" b="1">
                      <a:solidFill>
                        <a:srgbClr val="FFFFFF"/>
                      </a:solidFill>
                      <a:latin typeface="Calibri" pitchFamily="34"/>
                    </a:rPr>
                    <a:t>RAM</a:t>
                  </a:r>
                </a:p>
              </p:txBody>
            </p:sp>
            <p:sp>
              <p:nvSpPr>
                <p:cNvPr id="31" name="Text Box 104"/>
                <p:cNvSpPr txBox="1"/>
                <p:nvPr/>
              </p:nvSpPr>
              <p:spPr>
                <a:xfrm>
                  <a:off x="5149635" y="4270814"/>
                  <a:ext cx="287341" cy="144466"/>
                </a:xfrm>
                <a:prstGeom prst="rect">
                  <a:avLst/>
                </a:prstGeom>
                <a:gradFill>
                  <a:gsLst>
                    <a:gs pos="0">
                      <a:srgbClr val="475E76"/>
                    </a:gs>
                    <a:gs pos="100000">
                      <a:srgbClr val="99CCFF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0" tIns="0" rIns="0" bIns="0" anchor="ctr" anchorCtr="1" compatLnSpc="1"/>
                <a:lstStyle/>
                <a:p>
                  <a:pPr>
                    <a:spcBef>
                      <a:spcPts val="400"/>
                    </a:spcBef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1200" b="1">
                      <a:solidFill>
                        <a:srgbClr val="FFFFFF"/>
                      </a:solidFill>
                      <a:latin typeface="Calibri" pitchFamily="34"/>
                    </a:rPr>
                    <a:t>RAM</a:t>
                  </a:r>
                </a:p>
              </p:txBody>
            </p:sp>
            <p:sp>
              <p:nvSpPr>
                <p:cNvPr id="32" name="Line 75"/>
                <p:cNvSpPr/>
                <p:nvPr/>
              </p:nvSpPr>
              <p:spPr>
                <a:xfrm flipV="1">
                  <a:off x="4619411" y="396919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3" name="Line 76"/>
                <p:cNvSpPr/>
                <p:nvPr/>
              </p:nvSpPr>
              <p:spPr>
                <a:xfrm flipV="1">
                  <a:off x="4660687" y="396919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4" name="Line 77"/>
                <p:cNvSpPr/>
                <p:nvPr/>
              </p:nvSpPr>
              <p:spPr>
                <a:xfrm flipV="1">
                  <a:off x="4703545" y="396919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5" name="Line 78"/>
                <p:cNvSpPr/>
                <p:nvPr/>
              </p:nvSpPr>
              <p:spPr>
                <a:xfrm flipV="1">
                  <a:off x="4744821" y="396919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6" name="Line 79"/>
                <p:cNvSpPr/>
                <p:nvPr/>
              </p:nvSpPr>
              <p:spPr>
                <a:xfrm flipV="1">
                  <a:off x="4781333" y="396919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7" name="Line 80"/>
                <p:cNvSpPr/>
                <p:nvPr/>
              </p:nvSpPr>
              <p:spPr>
                <a:xfrm flipV="1">
                  <a:off x="4789270" y="447243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8" name="Line 81"/>
                <p:cNvSpPr/>
                <p:nvPr/>
              </p:nvSpPr>
              <p:spPr>
                <a:xfrm flipV="1">
                  <a:off x="4830546" y="447243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39" name="Line 82"/>
                <p:cNvSpPr/>
                <p:nvPr/>
              </p:nvSpPr>
              <p:spPr>
                <a:xfrm flipV="1">
                  <a:off x="4873413" y="447243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40" name="Line 83"/>
                <p:cNvSpPr/>
                <p:nvPr/>
              </p:nvSpPr>
              <p:spPr>
                <a:xfrm flipV="1">
                  <a:off x="4914689" y="447243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41" name="Line 84"/>
                <p:cNvSpPr/>
                <p:nvPr/>
              </p:nvSpPr>
              <p:spPr>
                <a:xfrm flipV="1">
                  <a:off x="4951201" y="447243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42" name="Line 85"/>
                <p:cNvSpPr/>
                <p:nvPr/>
              </p:nvSpPr>
              <p:spPr>
                <a:xfrm rot="5399996" flipV="1">
                  <a:off x="4994055" y="4262883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43" name="Line 86"/>
                <p:cNvSpPr/>
                <p:nvPr/>
              </p:nvSpPr>
              <p:spPr>
                <a:xfrm rot="5399996" flipV="1">
                  <a:off x="4994055" y="4304159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44" name="Line 87"/>
                <p:cNvSpPr/>
                <p:nvPr/>
              </p:nvSpPr>
              <p:spPr>
                <a:xfrm rot="5399996" flipV="1">
                  <a:off x="4994055" y="434701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45" name="Line 88"/>
                <p:cNvSpPr/>
                <p:nvPr/>
              </p:nvSpPr>
              <p:spPr>
                <a:xfrm rot="5399996" flipV="1">
                  <a:off x="4994055" y="4388293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46" name="Line 89"/>
                <p:cNvSpPr/>
                <p:nvPr/>
              </p:nvSpPr>
              <p:spPr>
                <a:xfrm rot="5399996" flipV="1">
                  <a:off x="4994055" y="4424805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47" name="Line 90"/>
                <p:cNvSpPr/>
                <p:nvPr/>
              </p:nvSpPr>
              <p:spPr>
                <a:xfrm rot="5399996" flipV="1">
                  <a:off x="4495579" y="4097779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48" name="Line 91"/>
                <p:cNvSpPr/>
                <p:nvPr/>
              </p:nvSpPr>
              <p:spPr>
                <a:xfrm rot="5399996" flipV="1">
                  <a:off x="4495579" y="4139055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49" name="Line 92"/>
                <p:cNvSpPr/>
                <p:nvPr/>
              </p:nvSpPr>
              <p:spPr>
                <a:xfrm rot="5399996" flipV="1">
                  <a:off x="4495579" y="418192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50" name="Line 93"/>
                <p:cNvSpPr/>
                <p:nvPr/>
              </p:nvSpPr>
              <p:spPr>
                <a:xfrm rot="5399996" flipV="1">
                  <a:off x="4495579" y="4223189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51" name="Line 94"/>
                <p:cNvSpPr/>
                <p:nvPr/>
              </p:nvSpPr>
              <p:spPr>
                <a:xfrm rot="5399996" flipV="1">
                  <a:off x="4495579" y="425971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52" name="Text Box 95"/>
                <p:cNvSpPr txBox="1"/>
                <p:nvPr/>
              </p:nvSpPr>
              <p:spPr>
                <a:xfrm>
                  <a:off x="4513048" y="4005702"/>
                  <a:ext cx="463545" cy="466728"/>
                </a:xfrm>
                <a:prstGeom prst="rect">
                  <a:avLst/>
                </a:prstGeom>
                <a:gradFill>
                  <a:gsLst>
                    <a:gs pos="0">
                      <a:srgbClr val="17375E"/>
                    </a:gs>
                    <a:gs pos="100000">
                      <a:srgbClr val="8EB4E3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0" tIns="0" rIns="0" bIns="0" anchor="ctr" anchorCtr="1" compatLnSpc="1"/>
                <a:lstStyle/>
                <a:p>
                  <a:pPr>
                    <a:spcBef>
                      <a:spcPts val="400"/>
                    </a:spcBef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1200" b="1">
                      <a:solidFill>
                        <a:srgbClr val="FFFFFF"/>
                      </a:solidFill>
                      <a:latin typeface="Calibri"/>
                    </a:rPr>
                    <a:t>FPGA</a:t>
                  </a:r>
                </a:p>
              </p:txBody>
            </p:sp>
            <p:sp>
              <p:nvSpPr>
                <p:cNvPr id="53" name="Line 96"/>
                <p:cNvSpPr/>
                <p:nvPr/>
              </p:nvSpPr>
              <p:spPr>
                <a:xfrm rot="5399996" flipV="1">
                  <a:off x="4995646" y="4180331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54" name="Line 97"/>
                <p:cNvSpPr/>
                <p:nvPr/>
              </p:nvSpPr>
              <p:spPr>
                <a:xfrm rot="5399996" flipV="1">
                  <a:off x="4995646" y="422160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55" name="Line 98"/>
                <p:cNvSpPr/>
                <p:nvPr/>
              </p:nvSpPr>
              <p:spPr>
                <a:xfrm rot="5399996" flipV="1">
                  <a:off x="4493997" y="401522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56" name="Line 99"/>
                <p:cNvSpPr/>
                <p:nvPr/>
              </p:nvSpPr>
              <p:spPr>
                <a:xfrm rot="5399996" flipV="1">
                  <a:off x="4493997" y="4056503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57" name="Line 100"/>
                <p:cNvSpPr/>
                <p:nvPr/>
              </p:nvSpPr>
              <p:spPr>
                <a:xfrm flipV="1">
                  <a:off x="4540032" y="396919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58" name="Line 101"/>
                <p:cNvSpPr/>
                <p:nvPr/>
              </p:nvSpPr>
              <p:spPr>
                <a:xfrm flipV="1">
                  <a:off x="4581308" y="396919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59" name="Line 102"/>
                <p:cNvSpPr/>
                <p:nvPr/>
              </p:nvSpPr>
              <p:spPr>
                <a:xfrm flipV="1">
                  <a:off x="4706718" y="447243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0" name="Line 103"/>
                <p:cNvSpPr/>
                <p:nvPr/>
              </p:nvSpPr>
              <p:spPr>
                <a:xfrm flipV="1">
                  <a:off x="4747994" y="447243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1" name="Line 105"/>
                <p:cNvSpPr/>
                <p:nvPr/>
              </p:nvSpPr>
              <p:spPr>
                <a:xfrm rot="5399996" flipV="1">
                  <a:off x="4998819" y="4097779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2" name="Line 106"/>
                <p:cNvSpPr/>
                <p:nvPr/>
              </p:nvSpPr>
              <p:spPr>
                <a:xfrm rot="5399996" flipV="1">
                  <a:off x="4998819" y="4139055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3" name="Line 107"/>
                <p:cNvSpPr/>
                <p:nvPr/>
              </p:nvSpPr>
              <p:spPr>
                <a:xfrm rot="5399996" flipV="1">
                  <a:off x="5000410" y="4015227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4" name="Line 108"/>
                <p:cNvSpPr/>
                <p:nvPr/>
              </p:nvSpPr>
              <p:spPr>
                <a:xfrm rot="5399996" flipV="1">
                  <a:off x="5000410" y="4056503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5" name="Line 109"/>
                <p:cNvSpPr/>
                <p:nvPr/>
              </p:nvSpPr>
              <p:spPr>
                <a:xfrm rot="5399996" flipV="1">
                  <a:off x="4493997" y="4380356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6" name="Line 110"/>
                <p:cNvSpPr/>
                <p:nvPr/>
              </p:nvSpPr>
              <p:spPr>
                <a:xfrm rot="5399996" flipV="1">
                  <a:off x="4493997" y="4421632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7" name="Line 111"/>
                <p:cNvSpPr/>
                <p:nvPr/>
              </p:nvSpPr>
              <p:spPr>
                <a:xfrm rot="5399996" flipV="1">
                  <a:off x="4495579" y="4297804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8" name="Line 112"/>
                <p:cNvSpPr/>
                <p:nvPr/>
              </p:nvSpPr>
              <p:spPr>
                <a:xfrm rot="5399996" flipV="1">
                  <a:off x="4495579" y="433908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69" name="Line 113"/>
                <p:cNvSpPr/>
                <p:nvPr/>
              </p:nvSpPr>
              <p:spPr>
                <a:xfrm flipV="1">
                  <a:off x="4624175" y="447243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0" name="Line 114"/>
                <p:cNvSpPr/>
                <p:nvPr/>
              </p:nvSpPr>
              <p:spPr>
                <a:xfrm flipV="1">
                  <a:off x="4665451" y="447243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1" name="Line 115"/>
                <p:cNvSpPr/>
                <p:nvPr/>
              </p:nvSpPr>
              <p:spPr>
                <a:xfrm flipV="1">
                  <a:off x="4541623" y="447243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2" name="Line 116"/>
                <p:cNvSpPr/>
                <p:nvPr/>
              </p:nvSpPr>
              <p:spPr>
                <a:xfrm flipV="1">
                  <a:off x="4582899" y="447243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3" name="Line 117"/>
                <p:cNvSpPr/>
                <p:nvPr/>
              </p:nvSpPr>
              <p:spPr>
                <a:xfrm flipV="1">
                  <a:off x="4905161" y="396919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4" name="Line 118"/>
                <p:cNvSpPr/>
                <p:nvPr/>
              </p:nvSpPr>
              <p:spPr>
                <a:xfrm flipV="1">
                  <a:off x="4946437" y="396919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5" name="Line 119"/>
                <p:cNvSpPr/>
                <p:nvPr/>
              </p:nvSpPr>
              <p:spPr>
                <a:xfrm flipV="1">
                  <a:off x="4822609" y="396919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6" name="Line 120"/>
                <p:cNvSpPr/>
                <p:nvPr/>
              </p:nvSpPr>
              <p:spPr>
                <a:xfrm flipV="1">
                  <a:off x="4863885" y="3969190"/>
                  <a:ext cx="0" cy="365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180"/>
                    <a:gd name="f8" fmla="+- 0 0 -360"/>
                    <a:gd name="f9" fmla="abs f3"/>
                    <a:gd name="f10" fmla="abs f4"/>
                    <a:gd name="f11" fmla="abs f5"/>
                    <a:gd name="f12" fmla="*/ f7 f0 1"/>
                    <a:gd name="f13" fmla="*/ f8 f0 1"/>
                    <a:gd name="f14" fmla="?: f9 f3 1"/>
                    <a:gd name="f15" fmla="?: f10 f4 1"/>
                    <a:gd name="f16" fmla="?: f11 f5 1"/>
                    <a:gd name="f17" fmla="*/ f12 1 f2"/>
                    <a:gd name="f18" fmla="*/ f13 1 f2"/>
                    <a:gd name="f19" fmla="*/ f14 1 21600"/>
                    <a:gd name="f20" fmla="*/ f15 1 21600"/>
                    <a:gd name="f21" fmla="*/ 21600 f14 1"/>
                    <a:gd name="f22" fmla="*/ 21600 f15 1"/>
                    <a:gd name="f23" fmla="+- f17 0 f1"/>
                    <a:gd name="f24" fmla="+- f18 0 f1"/>
                    <a:gd name="f25" fmla="min f20 f19"/>
                    <a:gd name="f26" fmla="*/ f21 1 f16"/>
                    <a:gd name="f27" fmla="*/ f22 1 f16"/>
                    <a:gd name="f28" fmla="val f26"/>
                    <a:gd name="f29" fmla="val f27"/>
                    <a:gd name="f30" fmla="*/ f6 f25 1"/>
                    <a:gd name="f31" fmla="*/ f28 f25 1"/>
                    <a:gd name="f32" fmla="*/ f29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3">
                      <a:pos x="f30" y="f30"/>
                    </a:cxn>
                    <a:cxn ang="f24">
                      <a:pos x="f31" y="f32"/>
                    </a:cxn>
                  </a:cxnLst>
                  <a:rect l="f30" t="f30" r="f31" b="f32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9528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7" name="Rectangle 70"/>
                <p:cNvSpPr/>
                <p:nvPr/>
              </p:nvSpPr>
              <p:spPr>
                <a:xfrm>
                  <a:off x="4193484" y="4108481"/>
                  <a:ext cx="142134" cy="106317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8" name="Rectangle 70"/>
                <p:cNvSpPr/>
                <p:nvPr/>
              </p:nvSpPr>
              <p:spPr>
                <a:xfrm>
                  <a:off x="4107201" y="4108582"/>
                  <a:ext cx="45729" cy="107752"/>
                </a:xfrm>
                <a:prstGeom prst="rect">
                  <a:avLst/>
                </a:prstGeom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2700000"/>
                </a:gra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79" name="Rectangle 72"/>
                <p:cNvSpPr/>
                <p:nvPr/>
              </p:nvSpPr>
              <p:spPr>
                <a:xfrm>
                  <a:off x="4123651" y="3820445"/>
                  <a:ext cx="140890" cy="220845"/>
                </a:xfrm>
                <a:prstGeom prst="rect">
                  <a:avLst/>
                </a:prstGeom>
                <a:solidFill>
                  <a:srgbClr val="9AC333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80" name="Rectangle 68"/>
                <p:cNvSpPr/>
                <p:nvPr/>
              </p:nvSpPr>
              <p:spPr>
                <a:xfrm>
                  <a:off x="4154274" y="3716779"/>
                  <a:ext cx="36511" cy="1008061"/>
                </a:xfrm>
                <a:prstGeom prst="rect">
                  <a:avLst/>
                </a:prstGeom>
                <a:solidFill>
                  <a:srgbClr val="808080"/>
                </a:solidFill>
                <a:ln w="9528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none" lIns="91440" tIns="45720" rIns="91440" bIns="45720" anchor="ctr" anchorCtr="0" compatLnSpc="1"/>
                <a:lstStyle/>
                <a:p>
                  <a:pPr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23" name="Rectangle 70"/>
              <p:cNvSpPr/>
              <p:nvPr/>
            </p:nvSpPr>
            <p:spPr>
              <a:xfrm>
                <a:off x="4195660" y="4324508"/>
                <a:ext cx="142134" cy="106317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4" name="Rectangle 70"/>
              <p:cNvSpPr/>
              <p:nvPr/>
            </p:nvSpPr>
            <p:spPr>
              <a:xfrm>
                <a:off x="4109011" y="4324508"/>
                <a:ext cx="45729" cy="107752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sp>
          <p:nvSpPr>
            <p:cNvPr id="9" name="Textfeld 73"/>
            <p:cNvSpPr txBox="1"/>
            <p:nvPr/>
          </p:nvSpPr>
          <p:spPr>
            <a:xfrm>
              <a:off x="3906600" y="3365129"/>
              <a:ext cx="1152125" cy="137481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de-DE" sz="1600">
                  <a:solidFill>
                    <a:srgbClr val="000000"/>
                  </a:solidFill>
                  <a:latin typeface="Calibri"/>
                </a:rPr>
                <a:t>Host PC</a:t>
              </a:r>
            </a:p>
          </p:txBody>
        </p:sp>
        <p:sp>
          <p:nvSpPr>
            <p:cNvPr id="10" name="Textfeld 74"/>
            <p:cNvSpPr txBox="1"/>
            <p:nvPr/>
          </p:nvSpPr>
          <p:spPr>
            <a:xfrm>
              <a:off x="5084177" y="3787753"/>
              <a:ext cx="1152125" cy="137481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de-DE" sz="1600">
                  <a:solidFill>
                    <a:srgbClr val="000000"/>
                  </a:solidFill>
                  <a:latin typeface="Calibri"/>
                </a:rPr>
                <a:t>marathon</a:t>
              </a:r>
            </a:p>
          </p:txBody>
        </p:sp>
        <p:sp>
          <p:nvSpPr>
            <p:cNvPr id="11" name="Textfeld 75"/>
            <p:cNvSpPr txBox="1"/>
            <p:nvPr/>
          </p:nvSpPr>
          <p:spPr>
            <a:xfrm>
              <a:off x="4625603" y="4635043"/>
              <a:ext cx="695200" cy="11248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de-DE" sz="1200">
                  <a:solidFill>
                    <a:srgbClr val="000000"/>
                  </a:solidFill>
                  <a:latin typeface="Calibri"/>
                </a:rPr>
                <a:t>PCIe x 4</a:t>
              </a:r>
            </a:p>
          </p:txBody>
        </p:sp>
        <p:sp>
          <p:nvSpPr>
            <p:cNvPr id="12" name="Textfeld 76"/>
            <p:cNvSpPr txBox="1"/>
            <p:nvPr/>
          </p:nvSpPr>
          <p:spPr>
            <a:xfrm>
              <a:off x="3053019" y="3450030"/>
              <a:ext cx="627445" cy="18747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algn="ctr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de-DE" sz="1200">
                  <a:solidFill>
                    <a:srgbClr val="000000"/>
                  </a:solidFill>
                  <a:latin typeface="Calibri"/>
                </a:rPr>
                <a:t>Camera Link/</a:t>
              </a:r>
            </a:p>
            <a:p>
              <a:pPr algn="ctr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de-DE" sz="1200">
                  <a:solidFill>
                    <a:srgbClr val="000000"/>
                  </a:solidFill>
                  <a:latin typeface="Calibri"/>
                </a:rPr>
                <a:t>Power over CL </a:t>
              </a:r>
            </a:p>
          </p:txBody>
        </p:sp>
        <p:cxnSp>
          <p:nvCxnSpPr>
            <p:cNvPr id="13" name="Gewinkelte Verbindung 73"/>
            <p:cNvCxnSpPr/>
            <p:nvPr/>
          </p:nvCxnSpPr>
          <p:spPr>
            <a:xfrm>
              <a:off x="3101626" y="4274874"/>
              <a:ext cx="1003645" cy="103446"/>
            </a:xfrm>
            <a:prstGeom prst="bentConnector3">
              <a:avLst/>
            </a:prstGeom>
            <a:noFill/>
            <a:ln w="31747">
              <a:solidFill>
                <a:srgbClr val="000080"/>
              </a:solidFill>
              <a:prstDash val="solid"/>
              <a:miter/>
              <a:tailEnd type="arrow"/>
            </a:ln>
          </p:spPr>
        </p:cxnSp>
        <p:sp>
          <p:nvSpPr>
            <p:cNvPr id="15" name="Ellipse 90"/>
            <p:cNvSpPr/>
            <p:nvPr/>
          </p:nvSpPr>
          <p:spPr>
            <a:xfrm>
              <a:off x="4556126" y="4615162"/>
              <a:ext cx="419096" cy="13652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algn="ctr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16" name="Ellipse 91"/>
            <p:cNvSpPr/>
            <p:nvPr/>
          </p:nvSpPr>
          <p:spPr>
            <a:xfrm>
              <a:off x="4067178" y="3937004"/>
              <a:ext cx="304796" cy="634995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algn="ctr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FFFFFF"/>
                </a:solidFill>
                <a:latin typeface="Calibri"/>
              </a:endParaRPr>
            </a:p>
          </p:txBody>
        </p:sp>
        <p:grpSp>
          <p:nvGrpSpPr>
            <p:cNvPr id="17" name="Gruppieren 10"/>
            <p:cNvGrpSpPr/>
            <p:nvPr/>
          </p:nvGrpSpPr>
          <p:grpSpPr>
            <a:xfrm>
              <a:off x="2561874" y="4186763"/>
              <a:ext cx="559146" cy="322179"/>
              <a:chOff x="2561874" y="4186763"/>
              <a:chExt cx="559146" cy="322179"/>
            </a:xfrm>
          </p:grpSpPr>
          <p:sp>
            <p:nvSpPr>
              <p:cNvPr id="18" name="Rectangle 5"/>
              <p:cNvSpPr/>
              <p:nvPr/>
            </p:nvSpPr>
            <p:spPr>
              <a:xfrm>
                <a:off x="2742047" y="4186763"/>
                <a:ext cx="321283" cy="322179"/>
              </a:xfrm>
              <a:prstGeom prst="rect">
                <a:avLst/>
              </a:prstGeom>
              <a:gradFill>
                <a:gsLst>
                  <a:gs pos="0">
                    <a:srgbClr val="6E6D68"/>
                  </a:gs>
                  <a:gs pos="100000">
                    <a:srgbClr val="EEECE1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54004" tIns="35999" rIns="35999" bIns="35999" anchor="ctr" anchorCtr="0" compatLnSpc="1"/>
              <a:lstStyle/>
              <a:p>
                <a:pPr lvl="0" algn="ctr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200" b="1">
                    <a:solidFill>
                      <a:srgbClr val="000000"/>
                    </a:solidFill>
                  </a:rPr>
                  <a:t>Camera</a:t>
                </a:r>
              </a:p>
              <a:p>
                <a:pPr lvl="0" algn="ctr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200" b="1">
                    <a:solidFill>
                      <a:srgbClr val="000000"/>
                    </a:solidFill>
                  </a:rPr>
                  <a:t>Link</a:t>
                </a:r>
              </a:p>
              <a:p>
                <a:pPr lvl="0" algn="ctr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200" b="1">
                    <a:solidFill>
                      <a:srgbClr val="000000"/>
                    </a:solidFill>
                  </a:rPr>
                  <a:t>Camera</a:t>
                </a:r>
                <a:endParaRPr lang="en-US" sz="5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47"/>
              <p:cNvSpPr/>
              <p:nvPr/>
            </p:nvSpPr>
            <p:spPr>
              <a:xfrm>
                <a:off x="3063331" y="4375806"/>
                <a:ext cx="57689" cy="100291"/>
              </a:xfrm>
              <a:prstGeom prst="rect">
                <a:avLst/>
              </a:prstGeom>
              <a:gradFill>
                <a:gsLst>
                  <a:gs pos="0">
                    <a:srgbClr val="6E6D68"/>
                  </a:gs>
                  <a:gs pos="100000">
                    <a:srgbClr val="EEECE1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0" name="Rectangle 48"/>
              <p:cNvSpPr/>
              <p:nvPr/>
            </p:nvSpPr>
            <p:spPr>
              <a:xfrm>
                <a:off x="3063331" y="4234686"/>
                <a:ext cx="39940" cy="80768"/>
              </a:xfrm>
              <a:prstGeom prst="rect">
                <a:avLst/>
              </a:prstGeom>
              <a:gradFill>
                <a:gsLst>
                  <a:gs pos="0">
                    <a:srgbClr val="6E6D68"/>
                  </a:gs>
                  <a:gs pos="100000">
                    <a:srgbClr val="EEECE1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1" name="Rectangle 5"/>
              <p:cNvSpPr/>
              <p:nvPr/>
            </p:nvSpPr>
            <p:spPr>
              <a:xfrm>
                <a:off x="2561874" y="4234686"/>
                <a:ext cx="181060" cy="229871"/>
              </a:xfrm>
              <a:prstGeom prst="rect">
                <a:avLst/>
              </a:prstGeom>
              <a:gradFill>
                <a:gsLst>
                  <a:gs pos="0">
                    <a:srgbClr val="0D0D0D"/>
                  </a:gs>
                  <a:gs pos="50000">
                    <a:srgbClr val="595959"/>
                  </a:gs>
                  <a:gs pos="100000">
                    <a:srgbClr val="0D0D0D"/>
                  </a:gs>
                </a:gsLst>
                <a:lin ang="54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  <p:sp>
        <p:nvSpPr>
          <p:cNvPr id="86" name="Textfeld 76"/>
          <p:cNvSpPr txBox="1"/>
          <p:nvPr/>
        </p:nvSpPr>
        <p:spPr>
          <a:xfrm>
            <a:off x="3001280" y="3243907"/>
            <a:ext cx="1545118" cy="46166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200">
                <a:solidFill>
                  <a:srgbClr val="000000"/>
                </a:solidFill>
                <a:latin typeface="Calibri"/>
              </a:rPr>
              <a:t>Camera Link/</a:t>
            </a: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200">
                <a:solidFill>
                  <a:srgbClr val="000000"/>
                </a:solidFill>
                <a:latin typeface="Calibri"/>
              </a:rPr>
              <a:t>Power over CL </a:t>
            </a:r>
          </a:p>
        </p:txBody>
      </p:sp>
    </p:spTree>
    <p:extLst>
      <p:ext uri="{BB962C8B-B14F-4D97-AF65-F5344CB8AC3E}">
        <p14:creationId xmlns:p14="http://schemas.microsoft.com/office/powerpoint/2010/main" val="2400092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F86D2DF-38BC-448F-831C-496CCE52C111}"/>
              </a:ext>
            </a:extLst>
          </p:cNvPr>
          <p:cNvSpPr/>
          <p:nvPr/>
        </p:nvSpPr>
        <p:spPr>
          <a:xfrm>
            <a:off x="4041019" y="495301"/>
            <a:ext cx="3721856" cy="330517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Gewinkelte Verbindung 73">
            <a:extLst>
              <a:ext uri="{FF2B5EF4-FFF2-40B4-BE49-F238E27FC236}">
                <a16:creationId xmlns:a16="http://schemas.microsoft.com/office/drawing/2014/main" id="{8BEDABC5-9C7E-4E9C-A800-00D8F35A47A2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3392371" y="2167455"/>
            <a:ext cx="82279" cy="1690026"/>
          </a:xfrm>
          <a:prstGeom prst="bentConnector4">
            <a:avLst>
              <a:gd name="adj1" fmla="val 83307"/>
              <a:gd name="adj2" fmla="val -6111"/>
            </a:avLst>
          </a:prstGeom>
          <a:noFill/>
          <a:ln w="31750">
            <a:solidFill>
              <a:srgbClr val="00008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88" name="Gruppieren 334">
            <a:extLst>
              <a:ext uri="{FF2B5EF4-FFF2-40B4-BE49-F238E27FC236}">
                <a16:creationId xmlns:a16="http://schemas.microsoft.com/office/drawing/2014/main" id="{704C637C-4BA4-43D5-873B-7F6E8FD4E4A8}"/>
              </a:ext>
            </a:extLst>
          </p:cNvPr>
          <p:cNvGrpSpPr/>
          <p:nvPr/>
        </p:nvGrpSpPr>
        <p:grpSpPr>
          <a:xfrm>
            <a:off x="4099158" y="1125042"/>
            <a:ext cx="3234799" cy="2303959"/>
            <a:chOff x="4366942" y="2986368"/>
            <a:chExt cx="1722647" cy="1008061"/>
          </a:xfrm>
        </p:grpSpPr>
        <p:grpSp>
          <p:nvGrpSpPr>
            <p:cNvPr id="104" name="Gruppieren 10">
              <a:extLst>
                <a:ext uri="{FF2B5EF4-FFF2-40B4-BE49-F238E27FC236}">
                  <a16:creationId xmlns:a16="http://schemas.microsoft.com/office/drawing/2014/main" id="{8586272D-E5E4-4193-B73D-8549812553E7}"/>
                </a:ext>
              </a:extLst>
            </p:cNvPr>
            <p:cNvGrpSpPr/>
            <p:nvPr/>
          </p:nvGrpSpPr>
          <p:grpSpPr>
            <a:xfrm>
              <a:off x="4366942" y="2986368"/>
              <a:ext cx="1722647" cy="1008061"/>
              <a:chOff x="4009808" y="5013225"/>
              <a:chExt cx="1722647" cy="1008061"/>
            </a:xfrm>
          </p:grpSpPr>
          <p:sp>
            <p:nvSpPr>
              <p:cNvPr id="111" name="Rectangle 64">
                <a:extLst>
                  <a:ext uri="{FF2B5EF4-FFF2-40B4-BE49-F238E27FC236}">
                    <a16:creationId xmlns:a16="http://schemas.microsoft.com/office/drawing/2014/main" id="{3582627B-6D4D-42C2-B6C4-6630F19A54C6}"/>
                  </a:ext>
                </a:extLst>
              </p:cNvPr>
              <p:cNvSpPr/>
              <p:nvPr/>
            </p:nvSpPr>
            <p:spPr>
              <a:xfrm>
                <a:off x="4225707" y="5086249"/>
                <a:ext cx="1506748" cy="863595"/>
              </a:xfrm>
              <a:prstGeom prst="rect">
                <a:avLst/>
              </a:prstGeom>
              <a:gradFill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12" name="Rectangle 65">
                <a:extLst>
                  <a:ext uri="{FF2B5EF4-FFF2-40B4-BE49-F238E27FC236}">
                    <a16:creationId xmlns:a16="http://schemas.microsoft.com/office/drawing/2014/main" id="{CD030C20-8480-441D-B930-8012FCD10EBA}"/>
                  </a:ext>
                </a:extLst>
              </p:cNvPr>
              <p:cNvSpPr/>
              <p:nvPr/>
            </p:nvSpPr>
            <p:spPr>
              <a:xfrm>
                <a:off x="4441606" y="5949854"/>
                <a:ext cx="73023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13" name="Rectangle 66">
                <a:extLst>
                  <a:ext uri="{FF2B5EF4-FFF2-40B4-BE49-F238E27FC236}">
                    <a16:creationId xmlns:a16="http://schemas.microsoft.com/office/drawing/2014/main" id="{63B16E3F-ABFB-49CA-9023-C4F240C237E8}"/>
                  </a:ext>
                </a:extLst>
              </p:cNvPr>
              <p:cNvSpPr/>
              <p:nvPr/>
            </p:nvSpPr>
            <p:spPr>
              <a:xfrm>
                <a:off x="4586072" y="5949854"/>
                <a:ext cx="360365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14" name="Rectangle 69">
                <a:extLst>
                  <a:ext uri="{FF2B5EF4-FFF2-40B4-BE49-F238E27FC236}">
                    <a16:creationId xmlns:a16="http://schemas.microsoft.com/office/drawing/2014/main" id="{4D754C40-7A5A-4B80-BEF8-ED498C6548E5}"/>
                  </a:ext>
                </a:extLst>
              </p:cNvPr>
              <p:cNvSpPr/>
              <p:nvPr/>
            </p:nvSpPr>
            <p:spPr>
              <a:xfrm>
                <a:off x="4009808" y="5013225"/>
                <a:ext cx="144466" cy="3651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15" name="Rectangle 72">
                <a:extLst>
                  <a:ext uri="{FF2B5EF4-FFF2-40B4-BE49-F238E27FC236}">
                    <a16:creationId xmlns:a16="http://schemas.microsoft.com/office/drawing/2014/main" id="{CC055A31-AEE3-4C1F-9DCB-D696FE2BD096}"/>
                  </a:ext>
                </a:extLst>
              </p:cNvPr>
              <p:cNvSpPr/>
              <p:nvPr/>
            </p:nvSpPr>
            <p:spPr>
              <a:xfrm>
                <a:off x="4370173" y="5048155"/>
                <a:ext cx="360365" cy="71432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16" name="Line 75">
                <a:extLst>
                  <a:ext uri="{FF2B5EF4-FFF2-40B4-BE49-F238E27FC236}">
                    <a16:creationId xmlns:a16="http://schemas.microsoft.com/office/drawing/2014/main" id="{BE374B80-5EB1-4C16-AAAC-B7FAB4FF84C5}"/>
                  </a:ext>
                </a:extLst>
              </p:cNvPr>
              <p:cNvSpPr/>
              <p:nvPr/>
            </p:nvSpPr>
            <p:spPr>
              <a:xfrm flipV="1">
                <a:off x="461941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17" name="Line 76">
                <a:extLst>
                  <a:ext uri="{FF2B5EF4-FFF2-40B4-BE49-F238E27FC236}">
                    <a16:creationId xmlns:a16="http://schemas.microsoft.com/office/drawing/2014/main" id="{803D2241-6B23-47C9-9516-388B5604BE59}"/>
                  </a:ext>
                </a:extLst>
              </p:cNvPr>
              <p:cNvSpPr/>
              <p:nvPr/>
            </p:nvSpPr>
            <p:spPr>
              <a:xfrm flipV="1">
                <a:off x="466068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18" name="Line 77">
                <a:extLst>
                  <a:ext uri="{FF2B5EF4-FFF2-40B4-BE49-F238E27FC236}">
                    <a16:creationId xmlns:a16="http://schemas.microsoft.com/office/drawing/2014/main" id="{F098815B-7438-40E5-AE4D-6BFC3A1928AF}"/>
                  </a:ext>
                </a:extLst>
              </p:cNvPr>
              <p:cNvSpPr/>
              <p:nvPr/>
            </p:nvSpPr>
            <p:spPr>
              <a:xfrm flipV="1">
                <a:off x="470354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19" name="Line 78">
                <a:extLst>
                  <a:ext uri="{FF2B5EF4-FFF2-40B4-BE49-F238E27FC236}">
                    <a16:creationId xmlns:a16="http://schemas.microsoft.com/office/drawing/2014/main" id="{40554346-AF40-427A-B256-E7D75A47278F}"/>
                  </a:ext>
                </a:extLst>
              </p:cNvPr>
              <p:cNvSpPr/>
              <p:nvPr/>
            </p:nvSpPr>
            <p:spPr>
              <a:xfrm flipV="1">
                <a:off x="474482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0" name="Line 79">
                <a:extLst>
                  <a:ext uri="{FF2B5EF4-FFF2-40B4-BE49-F238E27FC236}">
                    <a16:creationId xmlns:a16="http://schemas.microsoft.com/office/drawing/2014/main" id="{18DB56A0-FAAD-4521-A66A-641ECD91D2F8}"/>
                  </a:ext>
                </a:extLst>
              </p:cNvPr>
              <p:cNvSpPr/>
              <p:nvPr/>
            </p:nvSpPr>
            <p:spPr>
              <a:xfrm flipV="1">
                <a:off x="4781333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1" name="Line 80">
                <a:extLst>
                  <a:ext uri="{FF2B5EF4-FFF2-40B4-BE49-F238E27FC236}">
                    <a16:creationId xmlns:a16="http://schemas.microsoft.com/office/drawing/2014/main" id="{53587251-7993-418E-919F-22491F59B3B1}"/>
                  </a:ext>
                </a:extLst>
              </p:cNvPr>
              <p:cNvSpPr/>
              <p:nvPr/>
            </p:nvSpPr>
            <p:spPr>
              <a:xfrm flipV="1">
                <a:off x="4789270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2" name="Line 81">
                <a:extLst>
                  <a:ext uri="{FF2B5EF4-FFF2-40B4-BE49-F238E27FC236}">
                    <a16:creationId xmlns:a16="http://schemas.microsoft.com/office/drawing/2014/main" id="{72110387-224E-4C95-A26D-6FAA56166BFE}"/>
                  </a:ext>
                </a:extLst>
              </p:cNvPr>
              <p:cNvSpPr/>
              <p:nvPr/>
            </p:nvSpPr>
            <p:spPr>
              <a:xfrm flipV="1">
                <a:off x="4830546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3" name="Line 82">
                <a:extLst>
                  <a:ext uri="{FF2B5EF4-FFF2-40B4-BE49-F238E27FC236}">
                    <a16:creationId xmlns:a16="http://schemas.microsoft.com/office/drawing/2014/main" id="{6C331EE5-AFD5-46BD-8BE8-FD2E167448B1}"/>
                  </a:ext>
                </a:extLst>
              </p:cNvPr>
              <p:cNvSpPr/>
              <p:nvPr/>
            </p:nvSpPr>
            <p:spPr>
              <a:xfrm flipV="1">
                <a:off x="487341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4" name="Line 83">
                <a:extLst>
                  <a:ext uri="{FF2B5EF4-FFF2-40B4-BE49-F238E27FC236}">
                    <a16:creationId xmlns:a16="http://schemas.microsoft.com/office/drawing/2014/main" id="{2F9B7EEF-6A21-4D1D-8413-08221AA24065}"/>
                  </a:ext>
                </a:extLst>
              </p:cNvPr>
              <p:cNvSpPr/>
              <p:nvPr/>
            </p:nvSpPr>
            <p:spPr>
              <a:xfrm flipV="1">
                <a:off x="491468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5" name="Line 84">
                <a:extLst>
                  <a:ext uri="{FF2B5EF4-FFF2-40B4-BE49-F238E27FC236}">
                    <a16:creationId xmlns:a16="http://schemas.microsoft.com/office/drawing/2014/main" id="{424D78DC-5137-46A7-96AE-0AC579576A69}"/>
                  </a:ext>
                </a:extLst>
              </p:cNvPr>
              <p:cNvSpPr/>
              <p:nvPr/>
            </p:nvSpPr>
            <p:spPr>
              <a:xfrm flipV="1">
                <a:off x="495120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6" name="Line 85">
                <a:extLst>
                  <a:ext uri="{FF2B5EF4-FFF2-40B4-BE49-F238E27FC236}">
                    <a16:creationId xmlns:a16="http://schemas.microsoft.com/office/drawing/2014/main" id="{AF5C2CB6-4D6A-40AF-A694-D51E2945F3A0}"/>
                  </a:ext>
                </a:extLst>
              </p:cNvPr>
              <p:cNvSpPr/>
              <p:nvPr/>
            </p:nvSpPr>
            <p:spPr>
              <a:xfrm rot="5399996" flipV="1">
                <a:off x="4994055" y="555932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7" name="Line 86">
                <a:extLst>
                  <a:ext uri="{FF2B5EF4-FFF2-40B4-BE49-F238E27FC236}">
                    <a16:creationId xmlns:a16="http://schemas.microsoft.com/office/drawing/2014/main" id="{D1B9FE10-C011-4ED9-83FE-FD5C1EAB8787}"/>
                  </a:ext>
                </a:extLst>
              </p:cNvPr>
              <p:cNvSpPr/>
              <p:nvPr/>
            </p:nvSpPr>
            <p:spPr>
              <a:xfrm rot="5399996" flipV="1">
                <a:off x="4994055" y="560060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8" name="Line 87">
                <a:extLst>
                  <a:ext uri="{FF2B5EF4-FFF2-40B4-BE49-F238E27FC236}">
                    <a16:creationId xmlns:a16="http://schemas.microsoft.com/office/drawing/2014/main" id="{4A40AB7B-6D6A-4ADF-818E-BB4E221BF869}"/>
                  </a:ext>
                </a:extLst>
              </p:cNvPr>
              <p:cNvSpPr/>
              <p:nvPr/>
            </p:nvSpPr>
            <p:spPr>
              <a:xfrm rot="5399996" flipV="1">
                <a:off x="4994055" y="5643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9" name="Line 88">
                <a:extLst>
                  <a:ext uri="{FF2B5EF4-FFF2-40B4-BE49-F238E27FC236}">
                    <a16:creationId xmlns:a16="http://schemas.microsoft.com/office/drawing/2014/main" id="{BC50C054-8038-4C8F-94D4-6B1900D0F952}"/>
                  </a:ext>
                </a:extLst>
              </p:cNvPr>
              <p:cNvSpPr/>
              <p:nvPr/>
            </p:nvSpPr>
            <p:spPr>
              <a:xfrm rot="5399996" flipV="1">
                <a:off x="4994055" y="568473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0" name="Line 89">
                <a:extLst>
                  <a:ext uri="{FF2B5EF4-FFF2-40B4-BE49-F238E27FC236}">
                    <a16:creationId xmlns:a16="http://schemas.microsoft.com/office/drawing/2014/main" id="{76EFBF86-0FB7-4E54-A451-A61D9467A2AC}"/>
                  </a:ext>
                </a:extLst>
              </p:cNvPr>
              <p:cNvSpPr/>
              <p:nvPr/>
            </p:nvSpPr>
            <p:spPr>
              <a:xfrm rot="5399996" flipV="1">
                <a:off x="4994055" y="572125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1" name="Line 90">
                <a:extLst>
                  <a:ext uri="{FF2B5EF4-FFF2-40B4-BE49-F238E27FC236}">
                    <a16:creationId xmlns:a16="http://schemas.microsoft.com/office/drawing/2014/main" id="{DAB00E5D-CA52-448F-AD8F-AFAFF2BFF529}"/>
                  </a:ext>
                </a:extLst>
              </p:cNvPr>
              <p:cNvSpPr/>
              <p:nvPr/>
            </p:nvSpPr>
            <p:spPr>
              <a:xfrm rot="5399996" flipV="1">
                <a:off x="449557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2" name="Line 91">
                <a:extLst>
                  <a:ext uri="{FF2B5EF4-FFF2-40B4-BE49-F238E27FC236}">
                    <a16:creationId xmlns:a16="http://schemas.microsoft.com/office/drawing/2014/main" id="{77FA5C8E-D37E-4933-9AB4-316D32480AEA}"/>
                  </a:ext>
                </a:extLst>
              </p:cNvPr>
              <p:cNvSpPr/>
              <p:nvPr/>
            </p:nvSpPr>
            <p:spPr>
              <a:xfrm rot="5399996" flipV="1">
                <a:off x="449557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3" name="Line 92">
                <a:extLst>
                  <a:ext uri="{FF2B5EF4-FFF2-40B4-BE49-F238E27FC236}">
                    <a16:creationId xmlns:a16="http://schemas.microsoft.com/office/drawing/2014/main" id="{38AF979D-28DE-4DDF-8AAF-56020D22A6C0}"/>
                  </a:ext>
                </a:extLst>
              </p:cNvPr>
              <p:cNvSpPr/>
              <p:nvPr/>
            </p:nvSpPr>
            <p:spPr>
              <a:xfrm rot="5399996" flipV="1">
                <a:off x="4495579" y="54783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4" name="Line 93">
                <a:extLst>
                  <a:ext uri="{FF2B5EF4-FFF2-40B4-BE49-F238E27FC236}">
                    <a16:creationId xmlns:a16="http://schemas.microsoft.com/office/drawing/2014/main" id="{76C79A45-9A97-4274-BA12-9F4EC3B8B2AB}"/>
                  </a:ext>
                </a:extLst>
              </p:cNvPr>
              <p:cNvSpPr/>
              <p:nvPr/>
            </p:nvSpPr>
            <p:spPr>
              <a:xfrm rot="5399996" flipV="1">
                <a:off x="4495579" y="55196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5" name="Line 94">
                <a:extLst>
                  <a:ext uri="{FF2B5EF4-FFF2-40B4-BE49-F238E27FC236}">
                    <a16:creationId xmlns:a16="http://schemas.microsoft.com/office/drawing/2014/main" id="{666F5458-9343-4370-B83C-5124A26BB8EF}"/>
                  </a:ext>
                </a:extLst>
              </p:cNvPr>
              <p:cNvSpPr/>
              <p:nvPr/>
            </p:nvSpPr>
            <p:spPr>
              <a:xfrm rot="5399996" flipV="1">
                <a:off x="4495579" y="555615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6" name="Text Box 95">
                <a:extLst>
                  <a:ext uri="{FF2B5EF4-FFF2-40B4-BE49-F238E27FC236}">
                    <a16:creationId xmlns:a16="http://schemas.microsoft.com/office/drawing/2014/main" id="{4BCF3CC1-D5D8-4076-8076-A64F95D0CA8F}"/>
                  </a:ext>
                </a:extLst>
              </p:cNvPr>
              <p:cNvSpPr txBox="1"/>
              <p:nvPr/>
            </p:nvSpPr>
            <p:spPr>
              <a:xfrm>
                <a:off x="4513048" y="5302148"/>
                <a:ext cx="463545" cy="466728"/>
              </a:xfrm>
              <a:prstGeom prst="rect">
                <a:avLst/>
              </a:prstGeom>
              <a:gradFill>
                <a:gsLst>
                  <a:gs pos="0">
                    <a:srgbClr val="17375E"/>
                  </a:gs>
                  <a:gs pos="100000">
                    <a:srgbClr val="8EB4E3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>
                  <a:spcBef>
                    <a:spcPts val="400"/>
                  </a:spcBef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1">
                    <a:solidFill>
                      <a:srgbClr val="FFFFFF"/>
                    </a:solidFill>
                    <a:latin typeface="Calibri"/>
                  </a:rPr>
                  <a:t>FPGA</a:t>
                </a:r>
              </a:p>
            </p:txBody>
          </p:sp>
          <p:sp>
            <p:nvSpPr>
              <p:cNvPr id="137" name="Line 96">
                <a:extLst>
                  <a:ext uri="{FF2B5EF4-FFF2-40B4-BE49-F238E27FC236}">
                    <a16:creationId xmlns:a16="http://schemas.microsoft.com/office/drawing/2014/main" id="{5BAE80B6-9B15-49F2-810D-EA14667E3151}"/>
                  </a:ext>
                </a:extLst>
              </p:cNvPr>
              <p:cNvSpPr/>
              <p:nvPr/>
            </p:nvSpPr>
            <p:spPr>
              <a:xfrm rot="5399996" flipV="1">
                <a:off x="4995646" y="54767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8" name="Line 97">
                <a:extLst>
                  <a:ext uri="{FF2B5EF4-FFF2-40B4-BE49-F238E27FC236}">
                    <a16:creationId xmlns:a16="http://schemas.microsoft.com/office/drawing/2014/main" id="{73B56CEF-0A70-4C32-864E-2A66CED9F8D0}"/>
                  </a:ext>
                </a:extLst>
              </p:cNvPr>
              <p:cNvSpPr/>
              <p:nvPr/>
            </p:nvSpPr>
            <p:spPr>
              <a:xfrm rot="5399996" flipV="1">
                <a:off x="4995646" y="551805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9" name="Line 98">
                <a:extLst>
                  <a:ext uri="{FF2B5EF4-FFF2-40B4-BE49-F238E27FC236}">
                    <a16:creationId xmlns:a16="http://schemas.microsoft.com/office/drawing/2014/main" id="{3BC7B127-22B2-4404-A2E3-DE5544794827}"/>
                  </a:ext>
                </a:extLst>
              </p:cNvPr>
              <p:cNvSpPr/>
              <p:nvPr/>
            </p:nvSpPr>
            <p:spPr>
              <a:xfrm rot="5399996" flipV="1">
                <a:off x="4493997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0" name="Line 99">
                <a:extLst>
                  <a:ext uri="{FF2B5EF4-FFF2-40B4-BE49-F238E27FC236}">
                    <a16:creationId xmlns:a16="http://schemas.microsoft.com/office/drawing/2014/main" id="{6AC92C95-D119-4929-965B-77521B13BE7D}"/>
                  </a:ext>
                </a:extLst>
              </p:cNvPr>
              <p:cNvSpPr/>
              <p:nvPr/>
            </p:nvSpPr>
            <p:spPr>
              <a:xfrm rot="5399996" flipV="1">
                <a:off x="4493997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1" name="Line 100">
                <a:extLst>
                  <a:ext uri="{FF2B5EF4-FFF2-40B4-BE49-F238E27FC236}">
                    <a16:creationId xmlns:a16="http://schemas.microsoft.com/office/drawing/2014/main" id="{C3A81174-4BA9-464A-B57F-C7761B42F42A}"/>
                  </a:ext>
                </a:extLst>
              </p:cNvPr>
              <p:cNvSpPr/>
              <p:nvPr/>
            </p:nvSpPr>
            <p:spPr>
              <a:xfrm flipV="1">
                <a:off x="4540032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2" name="Line 101">
                <a:extLst>
                  <a:ext uri="{FF2B5EF4-FFF2-40B4-BE49-F238E27FC236}">
                    <a16:creationId xmlns:a16="http://schemas.microsoft.com/office/drawing/2014/main" id="{9348DBC1-D6B5-4BF7-9C60-4D5668AF41D0}"/>
                  </a:ext>
                </a:extLst>
              </p:cNvPr>
              <p:cNvSpPr/>
              <p:nvPr/>
            </p:nvSpPr>
            <p:spPr>
              <a:xfrm flipV="1">
                <a:off x="4581308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3" name="Line 102">
                <a:extLst>
                  <a:ext uri="{FF2B5EF4-FFF2-40B4-BE49-F238E27FC236}">
                    <a16:creationId xmlns:a16="http://schemas.microsoft.com/office/drawing/2014/main" id="{E4CEE678-E57C-4E19-9663-89952CE02351}"/>
                  </a:ext>
                </a:extLst>
              </p:cNvPr>
              <p:cNvSpPr/>
              <p:nvPr/>
            </p:nvSpPr>
            <p:spPr>
              <a:xfrm flipV="1">
                <a:off x="4706718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4" name="Line 103">
                <a:extLst>
                  <a:ext uri="{FF2B5EF4-FFF2-40B4-BE49-F238E27FC236}">
                    <a16:creationId xmlns:a16="http://schemas.microsoft.com/office/drawing/2014/main" id="{5AA467EE-1CE8-41F9-ABF3-5AABF7912C07}"/>
                  </a:ext>
                </a:extLst>
              </p:cNvPr>
              <p:cNvSpPr/>
              <p:nvPr/>
            </p:nvSpPr>
            <p:spPr>
              <a:xfrm flipV="1">
                <a:off x="4747994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5" name="Line 105">
                <a:extLst>
                  <a:ext uri="{FF2B5EF4-FFF2-40B4-BE49-F238E27FC236}">
                    <a16:creationId xmlns:a16="http://schemas.microsoft.com/office/drawing/2014/main" id="{E1583AD5-47D5-4CC8-8512-C7216A390970}"/>
                  </a:ext>
                </a:extLst>
              </p:cNvPr>
              <p:cNvSpPr/>
              <p:nvPr/>
            </p:nvSpPr>
            <p:spPr>
              <a:xfrm rot="5399996" flipV="1">
                <a:off x="499881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6" name="Line 106">
                <a:extLst>
                  <a:ext uri="{FF2B5EF4-FFF2-40B4-BE49-F238E27FC236}">
                    <a16:creationId xmlns:a16="http://schemas.microsoft.com/office/drawing/2014/main" id="{0A32E0B1-4B01-4CAA-ACDB-FE291C98F0E5}"/>
                  </a:ext>
                </a:extLst>
              </p:cNvPr>
              <p:cNvSpPr/>
              <p:nvPr/>
            </p:nvSpPr>
            <p:spPr>
              <a:xfrm rot="5399996" flipV="1">
                <a:off x="499881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7" name="Line 107">
                <a:extLst>
                  <a:ext uri="{FF2B5EF4-FFF2-40B4-BE49-F238E27FC236}">
                    <a16:creationId xmlns:a16="http://schemas.microsoft.com/office/drawing/2014/main" id="{9033581F-10C3-41AF-888E-4405E39EF768}"/>
                  </a:ext>
                </a:extLst>
              </p:cNvPr>
              <p:cNvSpPr/>
              <p:nvPr/>
            </p:nvSpPr>
            <p:spPr>
              <a:xfrm rot="5399996" flipV="1">
                <a:off x="5000410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8" name="Line 108">
                <a:extLst>
                  <a:ext uri="{FF2B5EF4-FFF2-40B4-BE49-F238E27FC236}">
                    <a16:creationId xmlns:a16="http://schemas.microsoft.com/office/drawing/2014/main" id="{78157245-B9B7-4A1D-98BD-50A9F6886535}"/>
                  </a:ext>
                </a:extLst>
              </p:cNvPr>
              <p:cNvSpPr/>
              <p:nvPr/>
            </p:nvSpPr>
            <p:spPr>
              <a:xfrm rot="5399996" flipV="1">
                <a:off x="5000410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9" name="Line 109">
                <a:extLst>
                  <a:ext uri="{FF2B5EF4-FFF2-40B4-BE49-F238E27FC236}">
                    <a16:creationId xmlns:a16="http://schemas.microsoft.com/office/drawing/2014/main" id="{83824DBB-838B-449E-8391-F2293B4B464A}"/>
                  </a:ext>
                </a:extLst>
              </p:cNvPr>
              <p:cNvSpPr/>
              <p:nvPr/>
            </p:nvSpPr>
            <p:spPr>
              <a:xfrm rot="5399996" flipV="1">
                <a:off x="4493997" y="567680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0" name="Line 110">
                <a:extLst>
                  <a:ext uri="{FF2B5EF4-FFF2-40B4-BE49-F238E27FC236}">
                    <a16:creationId xmlns:a16="http://schemas.microsoft.com/office/drawing/2014/main" id="{98AA539D-2BD4-4A10-A1A8-6B398F43E18E}"/>
                  </a:ext>
                </a:extLst>
              </p:cNvPr>
              <p:cNvSpPr/>
              <p:nvPr/>
            </p:nvSpPr>
            <p:spPr>
              <a:xfrm rot="5399996" flipV="1">
                <a:off x="4493997" y="571807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1" name="Line 111">
                <a:extLst>
                  <a:ext uri="{FF2B5EF4-FFF2-40B4-BE49-F238E27FC236}">
                    <a16:creationId xmlns:a16="http://schemas.microsoft.com/office/drawing/2014/main" id="{5BF65410-DC46-46B5-9A4A-EA751603B8C3}"/>
                  </a:ext>
                </a:extLst>
              </p:cNvPr>
              <p:cNvSpPr/>
              <p:nvPr/>
            </p:nvSpPr>
            <p:spPr>
              <a:xfrm rot="5399996" flipV="1">
                <a:off x="4495579" y="559424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2" name="Line 112">
                <a:extLst>
                  <a:ext uri="{FF2B5EF4-FFF2-40B4-BE49-F238E27FC236}">
                    <a16:creationId xmlns:a16="http://schemas.microsoft.com/office/drawing/2014/main" id="{6F478FC5-1B5B-4174-9B21-8548BF495EFB}"/>
                  </a:ext>
                </a:extLst>
              </p:cNvPr>
              <p:cNvSpPr/>
              <p:nvPr/>
            </p:nvSpPr>
            <p:spPr>
              <a:xfrm rot="5399996" flipV="1">
                <a:off x="4495579" y="563552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3" name="Line 113">
                <a:extLst>
                  <a:ext uri="{FF2B5EF4-FFF2-40B4-BE49-F238E27FC236}">
                    <a16:creationId xmlns:a16="http://schemas.microsoft.com/office/drawing/2014/main" id="{1698E5F2-0C87-4109-8298-AF5E9AE15839}"/>
                  </a:ext>
                </a:extLst>
              </p:cNvPr>
              <p:cNvSpPr/>
              <p:nvPr/>
            </p:nvSpPr>
            <p:spPr>
              <a:xfrm flipV="1">
                <a:off x="4624175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4" name="Line 114">
                <a:extLst>
                  <a:ext uri="{FF2B5EF4-FFF2-40B4-BE49-F238E27FC236}">
                    <a16:creationId xmlns:a16="http://schemas.microsoft.com/office/drawing/2014/main" id="{96B697B2-2911-495E-AD38-D2773875FB41}"/>
                  </a:ext>
                </a:extLst>
              </p:cNvPr>
              <p:cNvSpPr/>
              <p:nvPr/>
            </p:nvSpPr>
            <p:spPr>
              <a:xfrm flipV="1">
                <a:off x="466545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5" name="Line 115">
                <a:extLst>
                  <a:ext uri="{FF2B5EF4-FFF2-40B4-BE49-F238E27FC236}">
                    <a16:creationId xmlns:a16="http://schemas.microsoft.com/office/drawing/2014/main" id="{6BD3423D-6C6C-4BD2-B8FF-772832DAE3EC}"/>
                  </a:ext>
                </a:extLst>
              </p:cNvPr>
              <p:cNvSpPr/>
              <p:nvPr/>
            </p:nvSpPr>
            <p:spPr>
              <a:xfrm flipV="1">
                <a:off x="454162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6" name="Line 116">
                <a:extLst>
                  <a:ext uri="{FF2B5EF4-FFF2-40B4-BE49-F238E27FC236}">
                    <a16:creationId xmlns:a16="http://schemas.microsoft.com/office/drawing/2014/main" id="{F9AB7FA9-38B7-443C-A22B-3A987AC33142}"/>
                  </a:ext>
                </a:extLst>
              </p:cNvPr>
              <p:cNvSpPr/>
              <p:nvPr/>
            </p:nvSpPr>
            <p:spPr>
              <a:xfrm flipV="1">
                <a:off x="458289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7" name="Line 117">
                <a:extLst>
                  <a:ext uri="{FF2B5EF4-FFF2-40B4-BE49-F238E27FC236}">
                    <a16:creationId xmlns:a16="http://schemas.microsoft.com/office/drawing/2014/main" id="{793B64F2-2607-4954-A2C9-889E61E974F4}"/>
                  </a:ext>
                </a:extLst>
              </p:cNvPr>
              <p:cNvSpPr/>
              <p:nvPr/>
            </p:nvSpPr>
            <p:spPr>
              <a:xfrm flipV="1">
                <a:off x="490516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8" name="Line 118">
                <a:extLst>
                  <a:ext uri="{FF2B5EF4-FFF2-40B4-BE49-F238E27FC236}">
                    <a16:creationId xmlns:a16="http://schemas.microsoft.com/office/drawing/2014/main" id="{37D1A63A-08B7-4C36-902D-7FB9C05AE7C3}"/>
                  </a:ext>
                </a:extLst>
              </p:cNvPr>
              <p:cNvSpPr/>
              <p:nvPr/>
            </p:nvSpPr>
            <p:spPr>
              <a:xfrm flipV="1">
                <a:off x="494643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9" name="Line 119">
                <a:extLst>
                  <a:ext uri="{FF2B5EF4-FFF2-40B4-BE49-F238E27FC236}">
                    <a16:creationId xmlns:a16="http://schemas.microsoft.com/office/drawing/2014/main" id="{A24D4D0B-2E34-4AA6-A88D-BF595B994935}"/>
                  </a:ext>
                </a:extLst>
              </p:cNvPr>
              <p:cNvSpPr/>
              <p:nvPr/>
            </p:nvSpPr>
            <p:spPr>
              <a:xfrm flipV="1">
                <a:off x="4822609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60" name="Line 120">
                <a:extLst>
                  <a:ext uri="{FF2B5EF4-FFF2-40B4-BE49-F238E27FC236}">
                    <a16:creationId xmlns:a16="http://schemas.microsoft.com/office/drawing/2014/main" id="{FC070F84-0705-404D-8C79-633D113E193B}"/>
                  </a:ext>
                </a:extLst>
              </p:cNvPr>
              <p:cNvSpPr/>
              <p:nvPr/>
            </p:nvSpPr>
            <p:spPr>
              <a:xfrm flipV="1">
                <a:off x="486388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61" name="Rectangle 70">
                <a:extLst>
                  <a:ext uri="{FF2B5EF4-FFF2-40B4-BE49-F238E27FC236}">
                    <a16:creationId xmlns:a16="http://schemas.microsoft.com/office/drawing/2014/main" id="{B1277654-7B09-473D-9A47-0BF122D29C3B}"/>
                  </a:ext>
                </a:extLst>
              </p:cNvPr>
              <p:cNvSpPr/>
              <p:nvPr/>
            </p:nvSpPr>
            <p:spPr>
              <a:xfrm>
                <a:off x="4193484" y="550852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62" name="Rectangle 70">
                <a:extLst>
                  <a:ext uri="{FF2B5EF4-FFF2-40B4-BE49-F238E27FC236}">
                    <a16:creationId xmlns:a16="http://schemas.microsoft.com/office/drawing/2014/main" id="{44DA570F-27FA-4B87-8767-9C8D820BB9CD}"/>
                  </a:ext>
                </a:extLst>
              </p:cNvPr>
              <p:cNvSpPr/>
              <p:nvPr/>
            </p:nvSpPr>
            <p:spPr>
              <a:xfrm>
                <a:off x="4107201" y="550928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63" name="Rectangle 72">
                <a:extLst>
                  <a:ext uri="{FF2B5EF4-FFF2-40B4-BE49-F238E27FC236}">
                    <a16:creationId xmlns:a16="http://schemas.microsoft.com/office/drawing/2014/main" id="{5A4ACE6A-A0D4-43C3-8265-A799BFD23E30}"/>
                  </a:ext>
                </a:extLst>
              </p:cNvPr>
              <p:cNvSpPr/>
              <p:nvPr/>
            </p:nvSpPr>
            <p:spPr>
              <a:xfrm>
                <a:off x="4123651" y="5116890"/>
                <a:ext cx="140890" cy="220845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64" name="Rectangle 68">
                <a:extLst>
                  <a:ext uri="{FF2B5EF4-FFF2-40B4-BE49-F238E27FC236}">
                    <a16:creationId xmlns:a16="http://schemas.microsoft.com/office/drawing/2014/main" id="{370C4FF7-658F-4923-A227-896FD5D6EFD3}"/>
                  </a:ext>
                </a:extLst>
              </p:cNvPr>
              <p:cNvSpPr/>
              <p:nvPr/>
            </p:nvSpPr>
            <p:spPr>
              <a:xfrm>
                <a:off x="4154274" y="5013225"/>
                <a:ext cx="36511" cy="100806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sp>
          <p:nvSpPr>
            <p:cNvPr id="105" name="Rectangle 70">
              <a:extLst>
                <a:ext uri="{FF2B5EF4-FFF2-40B4-BE49-F238E27FC236}">
                  <a16:creationId xmlns:a16="http://schemas.microsoft.com/office/drawing/2014/main" id="{818AFB8D-D132-4854-AE24-08F04F226B53}"/>
                </a:ext>
              </a:extLst>
            </p:cNvPr>
            <p:cNvSpPr/>
            <p:nvPr/>
          </p:nvSpPr>
          <p:spPr>
            <a:xfrm>
              <a:off x="4550608" y="357737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6" name="Rectangle 70">
              <a:extLst>
                <a:ext uri="{FF2B5EF4-FFF2-40B4-BE49-F238E27FC236}">
                  <a16:creationId xmlns:a16="http://schemas.microsoft.com/office/drawing/2014/main" id="{7F06B80A-C2D1-4442-BCBA-829F9CE4A101}"/>
                </a:ext>
              </a:extLst>
            </p:cNvPr>
            <p:cNvSpPr/>
            <p:nvPr/>
          </p:nvSpPr>
          <p:spPr>
            <a:xfrm>
              <a:off x="4464325" y="357813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7" name="Rectangle 70">
              <a:extLst>
                <a:ext uri="{FF2B5EF4-FFF2-40B4-BE49-F238E27FC236}">
                  <a16:creationId xmlns:a16="http://schemas.microsoft.com/office/drawing/2014/main" id="{FBE74E19-BA9D-4160-9C23-F711896C1856}"/>
                </a:ext>
              </a:extLst>
            </p:cNvPr>
            <p:cNvSpPr/>
            <p:nvPr/>
          </p:nvSpPr>
          <p:spPr>
            <a:xfrm>
              <a:off x="4550608" y="366958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8" name="Rectangle 70">
              <a:extLst>
                <a:ext uri="{FF2B5EF4-FFF2-40B4-BE49-F238E27FC236}">
                  <a16:creationId xmlns:a16="http://schemas.microsoft.com/office/drawing/2014/main" id="{8C359707-0E96-497A-8390-E2CB85C6A751}"/>
                </a:ext>
              </a:extLst>
            </p:cNvPr>
            <p:cNvSpPr/>
            <p:nvPr/>
          </p:nvSpPr>
          <p:spPr>
            <a:xfrm>
              <a:off x="4464325" y="367034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9" name="Rectangle 70">
              <a:extLst>
                <a:ext uri="{FF2B5EF4-FFF2-40B4-BE49-F238E27FC236}">
                  <a16:creationId xmlns:a16="http://schemas.microsoft.com/office/drawing/2014/main" id="{88F02A1E-C05F-4328-90A7-5C0985F6AA17}"/>
                </a:ext>
              </a:extLst>
            </p:cNvPr>
            <p:cNvSpPr/>
            <p:nvPr/>
          </p:nvSpPr>
          <p:spPr>
            <a:xfrm>
              <a:off x="4552681" y="376348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0" name="Rectangle 70">
              <a:extLst>
                <a:ext uri="{FF2B5EF4-FFF2-40B4-BE49-F238E27FC236}">
                  <a16:creationId xmlns:a16="http://schemas.microsoft.com/office/drawing/2014/main" id="{49F24C6A-BE65-4C28-BE11-33754C8A0782}"/>
                </a:ext>
              </a:extLst>
            </p:cNvPr>
            <p:cNvSpPr/>
            <p:nvPr/>
          </p:nvSpPr>
          <p:spPr>
            <a:xfrm>
              <a:off x="4466398" y="376424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</p:grpSp>
      <p:cxnSp>
        <p:nvCxnSpPr>
          <p:cNvPr id="89" name="Gewinkelte Verbindung 73">
            <a:extLst>
              <a:ext uri="{FF2B5EF4-FFF2-40B4-BE49-F238E27FC236}">
                <a16:creationId xmlns:a16="http://schemas.microsoft.com/office/drawing/2014/main" id="{A7CB8890-A2EA-41D7-B979-5AE5487B9699}"/>
              </a:ext>
            </a:extLst>
          </p:cNvPr>
          <p:cNvCxnSpPr>
            <a:cxnSpLocks noChangeShapeType="1"/>
            <a:stCxn id="97" idx="3"/>
            <a:endCxn id="162" idx="1"/>
          </p:cNvCxnSpPr>
          <p:nvPr/>
        </p:nvCxnSpPr>
        <p:spPr bwMode="auto">
          <a:xfrm>
            <a:off x="2920520" y="2008903"/>
            <a:ext cx="1361525" cy="316490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Gewinkelte Verbindung 73">
            <a:extLst>
              <a:ext uri="{FF2B5EF4-FFF2-40B4-BE49-F238E27FC236}">
                <a16:creationId xmlns:a16="http://schemas.microsoft.com/office/drawing/2014/main" id="{A56E2C98-C42D-4A73-9145-F450ABDF3501}"/>
              </a:ext>
            </a:extLst>
          </p:cNvPr>
          <p:cNvCxnSpPr>
            <a:cxnSpLocks noChangeShapeType="1"/>
            <a:endCxn id="108" idx="1"/>
          </p:cNvCxnSpPr>
          <p:nvPr/>
        </p:nvCxnSpPr>
        <p:spPr bwMode="auto">
          <a:xfrm flipV="1">
            <a:off x="2233245" y="2754870"/>
            <a:ext cx="2048780" cy="150272"/>
          </a:xfrm>
          <a:prstGeom prst="bentConnector3">
            <a:avLst>
              <a:gd name="adj1" fmla="val 14643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" name="Gewinkelte Verbindung 73">
            <a:extLst>
              <a:ext uri="{FF2B5EF4-FFF2-40B4-BE49-F238E27FC236}">
                <a16:creationId xmlns:a16="http://schemas.microsoft.com/office/drawing/2014/main" id="{AF9569F7-7274-4626-8600-DB743D332784}"/>
              </a:ext>
            </a:extLst>
          </p:cNvPr>
          <p:cNvCxnSpPr>
            <a:cxnSpLocks noChangeShapeType="1"/>
            <a:stCxn id="95" idx="3"/>
            <a:endCxn id="106" idx="1"/>
          </p:cNvCxnSpPr>
          <p:nvPr/>
        </p:nvCxnSpPr>
        <p:spPr bwMode="auto">
          <a:xfrm>
            <a:off x="2920501" y="2226587"/>
            <a:ext cx="1361525" cy="317534"/>
          </a:xfrm>
          <a:prstGeom prst="bentConnector3">
            <a:avLst>
              <a:gd name="adj1" fmla="val 41134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92" name="Gruppieren 862">
            <a:extLst>
              <a:ext uri="{FF2B5EF4-FFF2-40B4-BE49-F238E27FC236}">
                <a16:creationId xmlns:a16="http://schemas.microsoft.com/office/drawing/2014/main" id="{40AD917F-E38D-4858-A275-A76CE636F22A}"/>
              </a:ext>
            </a:extLst>
          </p:cNvPr>
          <p:cNvGrpSpPr/>
          <p:nvPr/>
        </p:nvGrpSpPr>
        <p:grpSpPr>
          <a:xfrm>
            <a:off x="2207588" y="2547413"/>
            <a:ext cx="711169" cy="614615"/>
            <a:chOff x="89483" y="5975884"/>
            <a:chExt cx="378723" cy="268915"/>
          </a:xfrm>
        </p:grpSpPr>
        <p:grpSp>
          <p:nvGrpSpPr>
            <p:cNvPr id="99" name="Gruppieren 10">
              <a:extLst>
                <a:ext uri="{FF2B5EF4-FFF2-40B4-BE49-F238E27FC236}">
                  <a16:creationId xmlns:a16="http://schemas.microsoft.com/office/drawing/2014/main" id="{3BD39558-E54F-4D3B-9EC4-E5A2C29A86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483" y="5975884"/>
              <a:ext cx="378723" cy="268915"/>
              <a:chOff x="557213" y="4019217"/>
              <a:chExt cx="968375" cy="576262"/>
            </a:xfrm>
          </p:grpSpPr>
          <p:sp>
            <p:nvSpPr>
              <p:cNvPr id="101" name="Rectangle 5">
                <a:extLst>
                  <a:ext uri="{FF2B5EF4-FFF2-40B4-BE49-F238E27FC236}">
                    <a16:creationId xmlns:a16="http://schemas.microsoft.com/office/drawing/2014/main" id="{C4C76513-1C83-4841-89BC-0B3B5A850A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9475" y="4019217"/>
                <a:ext cx="574674" cy="57626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54000" tIns="36000" rIns="36000" bIns="36000" anchor="ctr"/>
              <a:lstStyle/>
              <a:p>
                <a:pPr>
                  <a:defRPr/>
                </a:pPr>
                <a:endParaRPr lang="en-US" sz="800" dirty="0"/>
              </a:p>
              <a:p>
                <a:pPr>
                  <a:defRPr/>
                </a:pPr>
                <a:endParaRPr lang="en-US" sz="800" dirty="0"/>
              </a:p>
            </p:txBody>
          </p:sp>
          <p:sp>
            <p:nvSpPr>
              <p:cNvPr id="102" name="Rectangle 48">
                <a:extLst>
                  <a:ext uri="{FF2B5EF4-FFF2-40B4-BE49-F238E27FC236}">
                    <a16:creationId xmlns:a16="http://schemas.microsoft.com/office/drawing/2014/main" id="{4F822BBB-119E-4D6F-81E1-8F1CBD5305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4149" y="4145767"/>
                <a:ext cx="71439" cy="14446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03" name="Rectangle 5">
                <a:extLst>
                  <a:ext uri="{FF2B5EF4-FFF2-40B4-BE49-F238E27FC236}">
                    <a16:creationId xmlns:a16="http://schemas.microsoft.com/office/drawing/2014/main" id="{7B3D3140-9A13-447D-919C-9DFF652C37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213" y="4104944"/>
                <a:ext cx="323850" cy="411163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</p:grpSp>
        <p:sp>
          <p:nvSpPr>
            <p:cNvPr id="100" name="Rectangle 48">
              <a:extLst>
                <a:ext uri="{FF2B5EF4-FFF2-40B4-BE49-F238E27FC236}">
                  <a16:creationId xmlns:a16="http://schemas.microsoft.com/office/drawing/2014/main" id="{848F2E54-0E7D-42D3-BE8B-2E1F9BBB2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257" y="6130183"/>
              <a:ext cx="27939" cy="6741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93" name="Gruppieren 861">
            <a:extLst>
              <a:ext uri="{FF2B5EF4-FFF2-40B4-BE49-F238E27FC236}">
                <a16:creationId xmlns:a16="http://schemas.microsoft.com/office/drawing/2014/main" id="{0A21084B-BACA-4B81-8699-0F615A4DC8B9}"/>
              </a:ext>
            </a:extLst>
          </p:cNvPr>
          <p:cNvGrpSpPr/>
          <p:nvPr/>
        </p:nvGrpSpPr>
        <p:grpSpPr>
          <a:xfrm>
            <a:off x="2209351" y="1796893"/>
            <a:ext cx="711169" cy="614615"/>
            <a:chOff x="88041" y="5647506"/>
            <a:chExt cx="378723" cy="268915"/>
          </a:xfrm>
        </p:grpSpPr>
        <p:grpSp>
          <p:nvGrpSpPr>
            <p:cNvPr id="94" name="Gruppieren 10">
              <a:extLst>
                <a:ext uri="{FF2B5EF4-FFF2-40B4-BE49-F238E27FC236}">
                  <a16:creationId xmlns:a16="http://schemas.microsoft.com/office/drawing/2014/main" id="{142E47E3-29DE-4756-A8C5-4DF51B0789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041" y="5647506"/>
              <a:ext cx="378723" cy="268915"/>
              <a:chOff x="557213" y="4019217"/>
              <a:chExt cx="968375" cy="576262"/>
            </a:xfrm>
          </p:grpSpPr>
          <p:sp>
            <p:nvSpPr>
              <p:cNvPr id="96" name="Rectangle 5">
                <a:extLst>
                  <a:ext uri="{FF2B5EF4-FFF2-40B4-BE49-F238E27FC236}">
                    <a16:creationId xmlns:a16="http://schemas.microsoft.com/office/drawing/2014/main" id="{C4523F3C-3DCC-49ED-A75C-C37F1560CE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9475" y="4019217"/>
                <a:ext cx="574674" cy="57626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54000" tIns="36000" rIns="36000" bIns="36000" anchor="ctr"/>
              <a:lstStyle/>
              <a:p>
                <a:pPr>
                  <a:defRPr/>
                </a:pPr>
                <a:endParaRPr lang="en-US" sz="800" dirty="0"/>
              </a:p>
              <a:p>
                <a:pPr>
                  <a:defRPr/>
                </a:pPr>
                <a:endParaRPr lang="en-US" sz="800" dirty="0"/>
              </a:p>
            </p:txBody>
          </p:sp>
          <p:sp>
            <p:nvSpPr>
              <p:cNvPr id="97" name="Rectangle 48">
                <a:extLst>
                  <a:ext uri="{FF2B5EF4-FFF2-40B4-BE49-F238E27FC236}">
                    <a16:creationId xmlns:a16="http://schemas.microsoft.com/office/drawing/2014/main" id="{6C262D71-17CC-47AA-8EAB-09A551797B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4149" y="4145767"/>
                <a:ext cx="71439" cy="14446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8" name="Rectangle 5">
                <a:extLst>
                  <a:ext uri="{FF2B5EF4-FFF2-40B4-BE49-F238E27FC236}">
                    <a16:creationId xmlns:a16="http://schemas.microsoft.com/office/drawing/2014/main" id="{388AABD6-3708-4C0E-9133-87FA5ED7B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213" y="4104944"/>
                <a:ext cx="323850" cy="411163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</p:grpSp>
        <p:sp>
          <p:nvSpPr>
            <p:cNvPr id="95" name="Rectangle 48">
              <a:extLst>
                <a:ext uri="{FF2B5EF4-FFF2-40B4-BE49-F238E27FC236}">
                  <a16:creationId xmlns:a16="http://schemas.microsoft.com/office/drawing/2014/main" id="{7D31F771-0039-447F-9D81-F4CADDF04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815" y="5801805"/>
              <a:ext cx="27939" cy="6741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165" name="Text Box 95">
            <a:extLst>
              <a:ext uri="{FF2B5EF4-FFF2-40B4-BE49-F238E27FC236}">
                <a16:creationId xmlns:a16="http://schemas.microsoft.com/office/drawing/2014/main" id="{ECB72A77-D8AE-478F-BAE0-94AC5505334C}"/>
              </a:ext>
            </a:extLst>
          </p:cNvPr>
          <p:cNvSpPr txBox="1"/>
          <p:nvPr/>
        </p:nvSpPr>
        <p:spPr>
          <a:xfrm>
            <a:off x="6395472" y="2529848"/>
            <a:ext cx="530634" cy="288095"/>
          </a:xfrm>
          <a:prstGeom prst="rect">
            <a:avLst/>
          </a:prstGeom>
          <a:gradFill>
            <a:gsLst>
              <a:gs pos="0">
                <a:srgbClr val="17375E"/>
              </a:gs>
              <a:gs pos="100000">
                <a:srgbClr val="8EB4E3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0" tIns="0" rIns="0" bIns="0" anchor="ctr" anchorCtr="1" compatLnSpc="1"/>
          <a:lstStyle/>
          <a:p>
            <a:pPr>
              <a:spcBef>
                <a:spcPts val="4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b="1" dirty="0">
                <a:solidFill>
                  <a:srgbClr val="FFFFFF"/>
                </a:solidFill>
                <a:latin typeface="Calibri"/>
              </a:rPr>
              <a:t>R</a:t>
            </a:r>
            <a:r>
              <a:rPr lang="en-US" sz="1000" b="1" dirty="0">
                <a:solidFill>
                  <a:srgbClr val="FFFFFF"/>
                </a:solidFill>
                <a:latin typeface="Calibri"/>
              </a:rPr>
              <a:t>AM</a:t>
            </a:r>
          </a:p>
        </p:txBody>
      </p:sp>
      <p:sp>
        <p:nvSpPr>
          <p:cNvPr id="166" name="Text Box 95">
            <a:extLst>
              <a:ext uri="{FF2B5EF4-FFF2-40B4-BE49-F238E27FC236}">
                <a16:creationId xmlns:a16="http://schemas.microsoft.com/office/drawing/2014/main" id="{1D900D92-B56D-4751-985D-1D031D1900AC}"/>
              </a:ext>
            </a:extLst>
          </p:cNvPr>
          <p:cNvSpPr txBox="1"/>
          <p:nvPr/>
        </p:nvSpPr>
        <p:spPr>
          <a:xfrm>
            <a:off x="5044146" y="1785386"/>
            <a:ext cx="870448" cy="1066723"/>
          </a:xfrm>
          <a:prstGeom prst="rect">
            <a:avLst/>
          </a:prstGeom>
          <a:gradFill>
            <a:gsLst>
              <a:gs pos="0">
                <a:srgbClr val="17375E"/>
              </a:gs>
              <a:gs pos="100000">
                <a:srgbClr val="8EB4E3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0" tIns="0" rIns="0" bIns="0" anchor="ctr" anchorCtr="1" compatLnSpc="1"/>
          <a:lstStyle/>
          <a:p>
            <a:pPr>
              <a:spcBef>
                <a:spcPts val="4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1" dirty="0">
                <a:solidFill>
                  <a:srgbClr val="FFFFFF"/>
                </a:solidFill>
                <a:latin typeface="Calibri"/>
              </a:rPr>
              <a:t>FPGA</a:t>
            </a:r>
          </a:p>
        </p:txBody>
      </p:sp>
      <p:sp>
        <p:nvSpPr>
          <p:cNvPr id="167" name="Text Box 95">
            <a:extLst>
              <a:ext uri="{FF2B5EF4-FFF2-40B4-BE49-F238E27FC236}">
                <a16:creationId xmlns:a16="http://schemas.microsoft.com/office/drawing/2014/main" id="{FC73A4F8-D98E-48EA-BDA6-3AED43ECAFEF}"/>
              </a:ext>
            </a:extLst>
          </p:cNvPr>
          <p:cNvSpPr txBox="1"/>
          <p:nvPr/>
        </p:nvSpPr>
        <p:spPr>
          <a:xfrm>
            <a:off x="6395472" y="1749457"/>
            <a:ext cx="530634" cy="288095"/>
          </a:xfrm>
          <a:prstGeom prst="rect">
            <a:avLst/>
          </a:prstGeom>
          <a:gradFill>
            <a:gsLst>
              <a:gs pos="0">
                <a:srgbClr val="17375E"/>
              </a:gs>
              <a:gs pos="100000">
                <a:srgbClr val="8EB4E3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0" tIns="0" rIns="0" bIns="0" anchor="ctr" anchorCtr="1" compatLnSpc="1"/>
          <a:lstStyle/>
          <a:p>
            <a:pPr>
              <a:spcBef>
                <a:spcPts val="4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b="1" dirty="0">
                <a:solidFill>
                  <a:srgbClr val="FFFFFF"/>
                </a:solidFill>
                <a:latin typeface="Calibri"/>
              </a:rPr>
              <a:t>R</a:t>
            </a:r>
            <a:r>
              <a:rPr lang="en-US" sz="1000" b="1" dirty="0">
                <a:solidFill>
                  <a:srgbClr val="FFFFFF"/>
                </a:solidFill>
                <a:latin typeface="Calibri"/>
              </a:rPr>
              <a:t>AM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CCD556-FE1C-476B-8559-75CFB8CF1184}"/>
              </a:ext>
            </a:extLst>
          </p:cNvPr>
          <p:cNvSpPr txBox="1"/>
          <p:nvPr/>
        </p:nvSpPr>
        <p:spPr>
          <a:xfrm>
            <a:off x="4257254" y="595074"/>
            <a:ext cx="1166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Host PC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249F81-80C6-46BB-9EF2-D10F79692510}"/>
              </a:ext>
            </a:extLst>
          </p:cNvPr>
          <p:cNvSpPr txBox="1"/>
          <p:nvPr/>
        </p:nvSpPr>
        <p:spPr>
          <a:xfrm>
            <a:off x="6168384" y="1273107"/>
            <a:ext cx="118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marathon</a:t>
            </a:r>
            <a:endParaRPr lang="en-US" dirty="0"/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06195978-C75A-43B3-99B9-66321434FD0A}"/>
              </a:ext>
            </a:extLst>
          </p:cNvPr>
          <p:cNvSpPr txBox="1"/>
          <p:nvPr/>
        </p:nvSpPr>
        <p:spPr>
          <a:xfrm>
            <a:off x="5175312" y="3222443"/>
            <a:ext cx="7377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bg1"/>
                </a:solidFill>
              </a:rPr>
              <a:t>PCIe x 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69" name="Oval 168">
            <a:extLst>
              <a:ext uri="{FF2B5EF4-FFF2-40B4-BE49-F238E27FC236}">
                <a16:creationId xmlns:a16="http://schemas.microsoft.com/office/drawing/2014/main" id="{112BF257-ACF5-4264-A407-620287546622}"/>
              </a:ext>
            </a:extLst>
          </p:cNvPr>
          <p:cNvSpPr/>
          <p:nvPr/>
        </p:nvSpPr>
        <p:spPr>
          <a:xfrm>
            <a:off x="4041020" y="1997877"/>
            <a:ext cx="867475" cy="13016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3ADF285A-5ECD-4AA5-B2A9-0C33A959B4DD}"/>
              </a:ext>
            </a:extLst>
          </p:cNvPr>
          <p:cNvSpPr/>
          <p:nvPr/>
        </p:nvSpPr>
        <p:spPr>
          <a:xfrm>
            <a:off x="5094815" y="3127847"/>
            <a:ext cx="934180" cy="448108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2407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F86D2DF-38BC-448F-831C-496CCE52C111}"/>
              </a:ext>
            </a:extLst>
          </p:cNvPr>
          <p:cNvSpPr/>
          <p:nvPr/>
        </p:nvSpPr>
        <p:spPr>
          <a:xfrm>
            <a:off x="3735977" y="495301"/>
            <a:ext cx="4026898" cy="330517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Gewinkelte Verbindung 73">
            <a:extLst>
              <a:ext uri="{FF2B5EF4-FFF2-40B4-BE49-F238E27FC236}">
                <a16:creationId xmlns:a16="http://schemas.microsoft.com/office/drawing/2014/main" id="{8BEDABC5-9C7E-4E9C-A800-00D8F35A47A2}"/>
              </a:ext>
            </a:extLst>
          </p:cNvPr>
          <p:cNvCxnSpPr>
            <a:cxnSpLocks noChangeShapeType="1"/>
            <a:stCxn id="100" idx="3"/>
          </p:cNvCxnSpPr>
          <p:nvPr/>
        </p:nvCxnSpPr>
        <p:spPr bwMode="auto">
          <a:xfrm flipV="1">
            <a:off x="2907961" y="2971329"/>
            <a:ext cx="1456049" cy="66193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88" name="Gruppieren 334">
            <a:extLst>
              <a:ext uri="{FF2B5EF4-FFF2-40B4-BE49-F238E27FC236}">
                <a16:creationId xmlns:a16="http://schemas.microsoft.com/office/drawing/2014/main" id="{704C637C-4BA4-43D5-873B-7F6E8FD4E4A8}"/>
              </a:ext>
            </a:extLst>
          </p:cNvPr>
          <p:cNvGrpSpPr/>
          <p:nvPr/>
        </p:nvGrpSpPr>
        <p:grpSpPr>
          <a:xfrm>
            <a:off x="4103712" y="1127214"/>
            <a:ext cx="3433756" cy="2303959"/>
            <a:chOff x="4366942" y="2986368"/>
            <a:chExt cx="1722647" cy="1008061"/>
          </a:xfrm>
        </p:grpSpPr>
        <p:grpSp>
          <p:nvGrpSpPr>
            <p:cNvPr id="104" name="Gruppieren 10">
              <a:extLst>
                <a:ext uri="{FF2B5EF4-FFF2-40B4-BE49-F238E27FC236}">
                  <a16:creationId xmlns:a16="http://schemas.microsoft.com/office/drawing/2014/main" id="{8586272D-E5E4-4193-B73D-8549812553E7}"/>
                </a:ext>
              </a:extLst>
            </p:cNvPr>
            <p:cNvGrpSpPr/>
            <p:nvPr/>
          </p:nvGrpSpPr>
          <p:grpSpPr>
            <a:xfrm>
              <a:off x="4366942" y="2986368"/>
              <a:ext cx="1722647" cy="1008061"/>
              <a:chOff x="4009808" y="5013225"/>
              <a:chExt cx="1722647" cy="1008061"/>
            </a:xfrm>
          </p:grpSpPr>
          <p:sp>
            <p:nvSpPr>
              <p:cNvPr id="111" name="Rectangle 64">
                <a:extLst>
                  <a:ext uri="{FF2B5EF4-FFF2-40B4-BE49-F238E27FC236}">
                    <a16:creationId xmlns:a16="http://schemas.microsoft.com/office/drawing/2014/main" id="{3582627B-6D4D-42C2-B6C4-6630F19A54C6}"/>
                  </a:ext>
                </a:extLst>
              </p:cNvPr>
              <p:cNvSpPr/>
              <p:nvPr/>
            </p:nvSpPr>
            <p:spPr>
              <a:xfrm>
                <a:off x="4225707" y="5086249"/>
                <a:ext cx="1506748" cy="863595"/>
              </a:xfrm>
              <a:prstGeom prst="rect">
                <a:avLst/>
              </a:prstGeom>
              <a:gradFill>
                <a:gsLst>
                  <a:gs pos="0">
                    <a:srgbClr val="006600"/>
                  </a:gs>
                  <a:gs pos="100000">
                    <a:srgbClr val="339966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12" name="Rectangle 65">
                <a:extLst>
                  <a:ext uri="{FF2B5EF4-FFF2-40B4-BE49-F238E27FC236}">
                    <a16:creationId xmlns:a16="http://schemas.microsoft.com/office/drawing/2014/main" id="{CD030C20-8480-441D-B930-8012FCD10EBA}"/>
                  </a:ext>
                </a:extLst>
              </p:cNvPr>
              <p:cNvSpPr/>
              <p:nvPr/>
            </p:nvSpPr>
            <p:spPr>
              <a:xfrm>
                <a:off x="4441606" y="5949854"/>
                <a:ext cx="73023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13" name="Rectangle 66">
                <a:extLst>
                  <a:ext uri="{FF2B5EF4-FFF2-40B4-BE49-F238E27FC236}">
                    <a16:creationId xmlns:a16="http://schemas.microsoft.com/office/drawing/2014/main" id="{63B16E3F-ABFB-49CA-9023-C4F240C237E8}"/>
                  </a:ext>
                </a:extLst>
              </p:cNvPr>
              <p:cNvSpPr/>
              <p:nvPr/>
            </p:nvSpPr>
            <p:spPr>
              <a:xfrm>
                <a:off x="4586072" y="5949854"/>
                <a:ext cx="360365" cy="71432"/>
              </a:xfrm>
              <a:prstGeom prst="rect">
                <a:avLst/>
              </a:prstGeom>
              <a:solidFill>
                <a:srgbClr val="6699FF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14" name="Rectangle 69">
                <a:extLst>
                  <a:ext uri="{FF2B5EF4-FFF2-40B4-BE49-F238E27FC236}">
                    <a16:creationId xmlns:a16="http://schemas.microsoft.com/office/drawing/2014/main" id="{4D754C40-7A5A-4B80-BEF8-ED498C6548E5}"/>
                  </a:ext>
                </a:extLst>
              </p:cNvPr>
              <p:cNvSpPr/>
              <p:nvPr/>
            </p:nvSpPr>
            <p:spPr>
              <a:xfrm>
                <a:off x="4009808" y="5013225"/>
                <a:ext cx="144466" cy="3651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15" name="Rectangle 72">
                <a:extLst>
                  <a:ext uri="{FF2B5EF4-FFF2-40B4-BE49-F238E27FC236}">
                    <a16:creationId xmlns:a16="http://schemas.microsoft.com/office/drawing/2014/main" id="{CC055A31-AEE3-4C1F-9DCB-D696FE2BD096}"/>
                  </a:ext>
                </a:extLst>
              </p:cNvPr>
              <p:cNvSpPr/>
              <p:nvPr/>
            </p:nvSpPr>
            <p:spPr>
              <a:xfrm>
                <a:off x="4370173" y="5048155"/>
                <a:ext cx="360365" cy="71432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16" name="Line 75">
                <a:extLst>
                  <a:ext uri="{FF2B5EF4-FFF2-40B4-BE49-F238E27FC236}">
                    <a16:creationId xmlns:a16="http://schemas.microsoft.com/office/drawing/2014/main" id="{BE374B80-5EB1-4C16-AAAC-B7FAB4FF84C5}"/>
                  </a:ext>
                </a:extLst>
              </p:cNvPr>
              <p:cNvSpPr/>
              <p:nvPr/>
            </p:nvSpPr>
            <p:spPr>
              <a:xfrm flipV="1">
                <a:off x="461941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17" name="Line 76">
                <a:extLst>
                  <a:ext uri="{FF2B5EF4-FFF2-40B4-BE49-F238E27FC236}">
                    <a16:creationId xmlns:a16="http://schemas.microsoft.com/office/drawing/2014/main" id="{803D2241-6B23-47C9-9516-388B5604BE59}"/>
                  </a:ext>
                </a:extLst>
              </p:cNvPr>
              <p:cNvSpPr/>
              <p:nvPr/>
            </p:nvSpPr>
            <p:spPr>
              <a:xfrm flipV="1">
                <a:off x="466068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18" name="Line 77">
                <a:extLst>
                  <a:ext uri="{FF2B5EF4-FFF2-40B4-BE49-F238E27FC236}">
                    <a16:creationId xmlns:a16="http://schemas.microsoft.com/office/drawing/2014/main" id="{F098815B-7438-40E5-AE4D-6BFC3A1928AF}"/>
                  </a:ext>
                </a:extLst>
              </p:cNvPr>
              <p:cNvSpPr/>
              <p:nvPr/>
            </p:nvSpPr>
            <p:spPr>
              <a:xfrm flipV="1">
                <a:off x="470354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19" name="Line 78">
                <a:extLst>
                  <a:ext uri="{FF2B5EF4-FFF2-40B4-BE49-F238E27FC236}">
                    <a16:creationId xmlns:a16="http://schemas.microsoft.com/office/drawing/2014/main" id="{40554346-AF40-427A-B256-E7D75A47278F}"/>
                  </a:ext>
                </a:extLst>
              </p:cNvPr>
              <p:cNvSpPr/>
              <p:nvPr/>
            </p:nvSpPr>
            <p:spPr>
              <a:xfrm flipV="1">
                <a:off x="474482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0" name="Line 79">
                <a:extLst>
                  <a:ext uri="{FF2B5EF4-FFF2-40B4-BE49-F238E27FC236}">
                    <a16:creationId xmlns:a16="http://schemas.microsoft.com/office/drawing/2014/main" id="{18DB56A0-FAAD-4521-A66A-641ECD91D2F8}"/>
                  </a:ext>
                </a:extLst>
              </p:cNvPr>
              <p:cNvSpPr/>
              <p:nvPr/>
            </p:nvSpPr>
            <p:spPr>
              <a:xfrm flipV="1">
                <a:off x="4781333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1" name="Line 80">
                <a:extLst>
                  <a:ext uri="{FF2B5EF4-FFF2-40B4-BE49-F238E27FC236}">
                    <a16:creationId xmlns:a16="http://schemas.microsoft.com/office/drawing/2014/main" id="{53587251-7993-418E-919F-22491F59B3B1}"/>
                  </a:ext>
                </a:extLst>
              </p:cNvPr>
              <p:cNvSpPr/>
              <p:nvPr/>
            </p:nvSpPr>
            <p:spPr>
              <a:xfrm flipV="1">
                <a:off x="4789270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2" name="Line 81">
                <a:extLst>
                  <a:ext uri="{FF2B5EF4-FFF2-40B4-BE49-F238E27FC236}">
                    <a16:creationId xmlns:a16="http://schemas.microsoft.com/office/drawing/2014/main" id="{72110387-224E-4C95-A26D-6FAA56166BFE}"/>
                  </a:ext>
                </a:extLst>
              </p:cNvPr>
              <p:cNvSpPr/>
              <p:nvPr/>
            </p:nvSpPr>
            <p:spPr>
              <a:xfrm flipV="1">
                <a:off x="4830546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3" name="Line 82">
                <a:extLst>
                  <a:ext uri="{FF2B5EF4-FFF2-40B4-BE49-F238E27FC236}">
                    <a16:creationId xmlns:a16="http://schemas.microsoft.com/office/drawing/2014/main" id="{6C331EE5-AFD5-46BD-8BE8-FD2E167448B1}"/>
                  </a:ext>
                </a:extLst>
              </p:cNvPr>
              <p:cNvSpPr/>
              <p:nvPr/>
            </p:nvSpPr>
            <p:spPr>
              <a:xfrm flipV="1">
                <a:off x="487341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4" name="Line 83">
                <a:extLst>
                  <a:ext uri="{FF2B5EF4-FFF2-40B4-BE49-F238E27FC236}">
                    <a16:creationId xmlns:a16="http://schemas.microsoft.com/office/drawing/2014/main" id="{2F9B7EEF-6A21-4D1D-8413-08221AA24065}"/>
                  </a:ext>
                </a:extLst>
              </p:cNvPr>
              <p:cNvSpPr/>
              <p:nvPr/>
            </p:nvSpPr>
            <p:spPr>
              <a:xfrm flipV="1">
                <a:off x="491468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5" name="Line 84">
                <a:extLst>
                  <a:ext uri="{FF2B5EF4-FFF2-40B4-BE49-F238E27FC236}">
                    <a16:creationId xmlns:a16="http://schemas.microsoft.com/office/drawing/2014/main" id="{424D78DC-5137-46A7-96AE-0AC579576A69}"/>
                  </a:ext>
                </a:extLst>
              </p:cNvPr>
              <p:cNvSpPr/>
              <p:nvPr/>
            </p:nvSpPr>
            <p:spPr>
              <a:xfrm flipV="1">
                <a:off x="495120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6" name="Line 85">
                <a:extLst>
                  <a:ext uri="{FF2B5EF4-FFF2-40B4-BE49-F238E27FC236}">
                    <a16:creationId xmlns:a16="http://schemas.microsoft.com/office/drawing/2014/main" id="{AF5C2CB6-4D6A-40AF-A694-D51E2945F3A0}"/>
                  </a:ext>
                </a:extLst>
              </p:cNvPr>
              <p:cNvSpPr/>
              <p:nvPr/>
            </p:nvSpPr>
            <p:spPr>
              <a:xfrm rot="5399996" flipV="1">
                <a:off x="4994055" y="555932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7" name="Line 86">
                <a:extLst>
                  <a:ext uri="{FF2B5EF4-FFF2-40B4-BE49-F238E27FC236}">
                    <a16:creationId xmlns:a16="http://schemas.microsoft.com/office/drawing/2014/main" id="{D1B9FE10-C011-4ED9-83FE-FD5C1EAB8787}"/>
                  </a:ext>
                </a:extLst>
              </p:cNvPr>
              <p:cNvSpPr/>
              <p:nvPr/>
            </p:nvSpPr>
            <p:spPr>
              <a:xfrm rot="5399996" flipV="1">
                <a:off x="4994055" y="560060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8" name="Line 87">
                <a:extLst>
                  <a:ext uri="{FF2B5EF4-FFF2-40B4-BE49-F238E27FC236}">
                    <a16:creationId xmlns:a16="http://schemas.microsoft.com/office/drawing/2014/main" id="{4A40AB7B-6D6A-4ADF-818E-BB4E221BF869}"/>
                  </a:ext>
                </a:extLst>
              </p:cNvPr>
              <p:cNvSpPr/>
              <p:nvPr/>
            </p:nvSpPr>
            <p:spPr>
              <a:xfrm rot="5399996" flipV="1">
                <a:off x="4994055" y="564346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9" name="Line 88">
                <a:extLst>
                  <a:ext uri="{FF2B5EF4-FFF2-40B4-BE49-F238E27FC236}">
                    <a16:creationId xmlns:a16="http://schemas.microsoft.com/office/drawing/2014/main" id="{BC50C054-8038-4C8F-94D4-6B1900D0F952}"/>
                  </a:ext>
                </a:extLst>
              </p:cNvPr>
              <p:cNvSpPr/>
              <p:nvPr/>
            </p:nvSpPr>
            <p:spPr>
              <a:xfrm rot="5399996" flipV="1">
                <a:off x="4994055" y="568473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0" name="Line 89">
                <a:extLst>
                  <a:ext uri="{FF2B5EF4-FFF2-40B4-BE49-F238E27FC236}">
                    <a16:creationId xmlns:a16="http://schemas.microsoft.com/office/drawing/2014/main" id="{76EFBF86-0FB7-4E54-A451-A61D9467A2AC}"/>
                  </a:ext>
                </a:extLst>
              </p:cNvPr>
              <p:cNvSpPr/>
              <p:nvPr/>
            </p:nvSpPr>
            <p:spPr>
              <a:xfrm rot="5399996" flipV="1">
                <a:off x="4994055" y="572125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1" name="Line 90">
                <a:extLst>
                  <a:ext uri="{FF2B5EF4-FFF2-40B4-BE49-F238E27FC236}">
                    <a16:creationId xmlns:a16="http://schemas.microsoft.com/office/drawing/2014/main" id="{DAB00E5D-CA52-448F-AD8F-AFAFF2BFF529}"/>
                  </a:ext>
                </a:extLst>
              </p:cNvPr>
              <p:cNvSpPr/>
              <p:nvPr/>
            </p:nvSpPr>
            <p:spPr>
              <a:xfrm rot="5399996" flipV="1">
                <a:off x="449557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2" name="Line 91">
                <a:extLst>
                  <a:ext uri="{FF2B5EF4-FFF2-40B4-BE49-F238E27FC236}">
                    <a16:creationId xmlns:a16="http://schemas.microsoft.com/office/drawing/2014/main" id="{77FA5C8E-D37E-4933-9AB4-316D32480AEA}"/>
                  </a:ext>
                </a:extLst>
              </p:cNvPr>
              <p:cNvSpPr/>
              <p:nvPr/>
            </p:nvSpPr>
            <p:spPr>
              <a:xfrm rot="5399996" flipV="1">
                <a:off x="449557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3" name="Line 92">
                <a:extLst>
                  <a:ext uri="{FF2B5EF4-FFF2-40B4-BE49-F238E27FC236}">
                    <a16:creationId xmlns:a16="http://schemas.microsoft.com/office/drawing/2014/main" id="{38AF979D-28DE-4DDF-8AAF-56020D22A6C0}"/>
                  </a:ext>
                </a:extLst>
              </p:cNvPr>
              <p:cNvSpPr/>
              <p:nvPr/>
            </p:nvSpPr>
            <p:spPr>
              <a:xfrm rot="5399996" flipV="1">
                <a:off x="4495579" y="547836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4" name="Line 93">
                <a:extLst>
                  <a:ext uri="{FF2B5EF4-FFF2-40B4-BE49-F238E27FC236}">
                    <a16:creationId xmlns:a16="http://schemas.microsoft.com/office/drawing/2014/main" id="{76C79A45-9A97-4274-BA12-9F4EC3B8B2AB}"/>
                  </a:ext>
                </a:extLst>
              </p:cNvPr>
              <p:cNvSpPr/>
              <p:nvPr/>
            </p:nvSpPr>
            <p:spPr>
              <a:xfrm rot="5399996" flipV="1">
                <a:off x="4495579" y="551963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5" name="Line 94">
                <a:extLst>
                  <a:ext uri="{FF2B5EF4-FFF2-40B4-BE49-F238E27FC236}">
                    <a16:creationId xmlns:a16="http://schemas.microsoft.com/office/drawing/2014/main" id="{666F5458-9343-4370-B83C-5124A26BB8EF}"/>
                  </a:ext>
                </a:extLst>
              </p:cNvPr>
              <p:cNvSpPr/>
              <p:nvPr/>
            </p:nvSpPr>
            <p:spPr>
              <a:xfrm rot="5399996" flipV="1">
                <a:off x="4495579" y="555615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6" name="Text Box 95">
                <a:extLst>
                  <a:ext uri="{FF2B5EF4-FFF2-40B4-BE49-F238E27FC236}">
                    <a16:creationId xmlns:a16="http://schemas.microsoft.com/office/drawing/2014/main" id="{4BCF3CC1-D5D8-4076-8076-A64F95D0CA8F}"/>
                  </a:ext>
                </a:extLst>
              </p:cNvPr>
              <p:cNvSpPr txBox="1"/>
              <p:nvPr/>
            </p:nvSpPr>
            <p:spPr>
              <a:xfrm>
                <a:off x="4513048" y="5302148"/>
                <a:ext cx="463545" cy="466728"/>
              </a:xfrm>
              <a:prstGeom prst="rect">
                <a:avLst/>
              </a:prstGeom>
              <a:gradFill>
                <a:gsLst>
                  <a:gs pos="0">
                    <a:srgbClr val="17375E"/>
                  </a:gs>
                  <a:gs pos="100000">
                    <a:srgbClr val="8EB4E3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ctr" anchorCtr="1" compatLnSpc="1"/>
              <a:lstStyle/>
              <a:p>
                <a:pPr>
                  <a:spcBef>
                    <a:spcPts val="400"/>
                  </a:spcBef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700" b="1">
                    <a:solidFill>
                      <a:srgbClr val="FFFFFF"/>
                    </a:solidFill>
                    <a:latin typeface="Calibri"/>
                  </a:rPr>
                  <a:t>FPGA</a:t>
                </a:r>
              </a:p>
            </p:txBody>
          </p:sp>
          <p:sp>
            <p:nvSpPr>
              <p:cNvPr id="137" name="Line 96">
                <a:extLst>
                  <a:ext uri="{FF2B5EF4-FFF2-40B4-BE49-F238E27FC236}">
                    <a16:creationId xmlns:a16="http://schemas.microsoft.com/office/drawing/2014/main" id="{5BAE80B6-9B15-49F2-810D-EA14667E3151}"/>
                  </a:ext>
                </a:extLst>
              </p:cNvPr>
              <p:cNvSpPr/>
              <p:nvPr/>
            </p:nvSpPr>
            <p:spPr>
              <a:xfrm rot="5399996" flipV="1">
                <a:off x="4995646" y="54767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8" name="Line 97">
                <a:extLst>
                  <a:ext uri="{FF2B5EF4-FFF2-40B4-BE49-F238E27FC236}">
                    <a16:creationId xmlns:a16="http://schemas.microsoft.com/office/drawing/2014/main" id="{73B56CEF-0A70-4C32-864E-2A66CED9F8D0}"/>
                  </a:ext>
                </a:extLst>
              </p:cNvPr>
              <p:cNvSpPr/>
              <p:nvPr/>
            </p:nvSpPr>
            <p:spPr>
              <a:xfrm rot="5399996" flipV="1">
                <a:off x="4995646" y="551805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9" name="Line 98">
                <a:extLst>
                  <a:ext uri="{FF2B5EF4-FFF2-40B4-BE49-F238E27FC236}">
                    <a16:creationId xmlns:a16="http://schemas.microsoft.com/office/drawing/2014/main" id="{3BC7B127-22B2-4404-A2E3-DE5544794827}"/>
                  </a:ext>
                </a:extLst>
              </p:cNvPr>
              <p:cNvSpPr/>
              <p:nvPr/>
            </p:nvSpPr>
            <p:spPr>
              <a:xfrm rot="5399996" flipV="1">
                <a:off x="4493997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0" name="Line 99">
                <a:extLst>
                  <a:ext uri="{FF2B5EF4-FFF2-40B4-BE49-F238E27FC236}">
                    <a16:creationId xmlns:a16="http://schemas.microsoft.com/office/drawing/2014/main" id="{6AC92C95-D119-4929-965B-77521B13BE7D}"/>
                  </a:ext>
                </a:extLst>
              </p:cNvPr>
              <p:cNvSpPr/>
              <p:nvPr/>
            </p:nvSpPr>
            <p:spPr>
              <a:xfrm rot="5399996" flipV="1">
                <a:off x="4493997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1" name="Line 100">
                <a:extLst>
                  <a:ext uri="{FF2B5EF4-FFF2-40B4-BE49-F238E27FC236}">
                    <a16:creationId xmlns:a16="http://schemas.microsoft.com/office/drawing/2014/main" id="{C3A81174-4BA9-464A-B57F-C7761B42F42A}"/>
                  </a:ext>
                </a:extLst>
              </p:cNvPr>
              <p:cNvSpPr/>
              <p:nvPr/>
            </p:nvSpPr>
            <p:spPr>
              <a:xfrm flipV="1">
                <a:off x="4540032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2" name="Line 101">
                <a:extLst>
                  <a:ext uri="{FF2B5EF4-FFF2-40B4-BE49-F238E27FC236}">
                    <a16:creationId xmlns:a16="http://schemas.microsoft.com/office/drawing/2014/main" id="{9348DBC1-D6B5-4BF7-9C60-4D5668AF41D0}"/>
                  </a:ext>
                </a:extLst>
              </p:cNvPr>
              <p:cNvSpPr/>
              <p:nvPr/>
            </p:nvSpPr>
            <p:spPr>
              <a:xfrm flipV="1">
                <a:off x="4581308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3" name="Line 102">
                <a:extLst>
                  <a:ext uri="{FF2B5EF4-FFF2-40B4-BE49-F238E27FC236}">
                    <a16:creationId xmlns:a16="http://schemas.microsoft.com/office/drawing/2014/main" id="{E4CEE678-E57C-4E19-9663-89952CE02351}"/>
                  </a:ext>
                </a:extLst>
              </p:cNvPr>
              <p:cNvSpPr/>
              <p:nvPr/>
            </p:nvSpPr>
            <p:spPr>
              <a:xfrm flipV="1">
                <a:off x="4706718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4" name="Line 103">
                <a:extLst>
                  <a:ext uri="{FF2B5EF4-FFF2-40B4-BE49-F238E27FC236}">
                    <a16:creationId xmlns:a16="http://schemas.microsoft.com/office/drawing/2014/main" id="{5AA467EE-1CE8-41F9-ABF3-5AABF7912C07}"/>
                  </a:ext>
                </a:extLst>
              </p:cNvPr>
              <p:cNvSpPr/>
              <p:nvPr/>
            </p:nvSpPr>
            <p:spPr>
              <a:xfrm flipV="1">
                <a:off x="4747994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5" name="Line 105">
                <a:extLst>
                  <a:ext uri="{FF2B5EF4-FFF2-40B4-BE49-F238E27FC236}">
                    <a16:creationId xmlns:a16="http://schemas.microsoft.com/office/drawing/2014/main" id="{E1583AD5-47D5-4CC8-8512-C7216A390970}"/>
                  </a:ext>
                </a:extLst>
              </p:cNvPr>
              <p:cNvSpPr/>
              <p:nvPr/>
            </p:nvSpPr>
            <p:spPr>
              <a:xfrm rot="5399996" flipV="1">
                <a:off x="4998819" y="5394224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6" name="Line 106">
                <a:extLst>
                  <a:ext uri="{FF2B5EF4-FFF2-40B4-BE49-F238E27FC236}">
                    <a16:creationId xmlns:a16="http://schemas.microsoft.com/office/drawing/2014/main" id="{0A32E0B1-4B01-4CAA-ACDB-FE291C98F0E5}"/>
                  </a:ext>
                </a:extLst>
              </p:cNvPr>
              <p:cNvSpPr/>
              <p:nvPr/>
            </p:nvSpPr>
            <p:spPr>
              <a:xfrm rot="5399996" flipV="1">
                <a:off x="4998819" y="5435500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7" name="Line 107">
                <a:extLst>
                  <a:ext uri="{FF2B5EF4-FFF2-40B4-BE49-F238E27FC236}">
                    <a16:creationId xmlns:a16="http://schemas.microsoft.com/office/drawing/2014/main" id="{9033581F-10C3-41AF-888E-4405E39EF768}"/>
                  </a:ext>
                </a:extLst>
              </p:cNvPr>
              <p:cNvSpPr/>
              <p:nvPr/>
            </p:nvSpPr>
            <p:spPr>
              <a:xfrm rot="5399996" flipV="1">
                <a:off x="5000410" y="5311672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8" name="Line 108">
                <a:extLst>
                  <a:ext uri="{FF2B5EF4-FFF2-40B4-BE49-F238E27FC236}">
                    <a16:creationId xmlns:a16="http://schemas.microsoft.com/office/drawing/2014/main" id="{78157245-B9B7-4A1D-98BD-50A9F6886535}"/>
                  </a:ext>
                </a:extLst>
              </p:cNvPr>
              <p:cNvSpPr/>
              <p:nvPr/>
            </p:nvSpPr>
            <p:spPr>
              <a:xfrm rot="5399996" flipV="1">
                <a:off x="5000410" y="5352948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9" name="Line 109">
                <a:extLst>
                  <a:ext uri="{FF2B5EF4-FFF2-40B4-BE49-F238E27FC236}">
                    <a16:creationId xmlns:a16="http://schemas.microsoft.com/office/drawing/2014/main" id="{83824DBB-838B-449E-8391-F2293B4B464A}"/>
                  </a:ext>
                </a:extLst>
              </p:cNvPr>
              <p:cNvSpPr/>
              <p:nvPr/>
            </p:nvSpPr>
            <p:spPr>
              <a:xfrm rot="5399996" flipV="1">
                <a:off x="4493997" y="5676801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0" name="Line 110">
                <a:extLst>
                  <a:ext uri="{FF2B5EF4-FFF2-40B4-BE49-F238E27FC236}">
                    <a16:creationId xmlns:a16="http://schemas.microsoft.com/office/drawing/2014/main" id="{98AA539D-2BD4-4A10-A1A8-6B398F43E18E}"/>
                  </a:ext>
                </a:extLst>
              </p:cNvPr>
              <p:cNvSpPr/>
              <p:nvPr/>
            </p:nvSpPr>
            <p:spPr>
              <a:xfrm rot="5399996" flipV="1">
                <a:off x="4493997" y="5718077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1" name="Line 111">
                <a:extLst>
                  <a:ext uri="{FF2B5EF4-FFF2-40B4-BE49-F238E27FC236}">
                    <a16:creationId xmlns:a16="http://schemas.microsoft.com/office/drawing/2014/main" id="{5BF65410-DC46-46B5-9A4A-EA751603B8C3}"/>
                  </a:ext>
                </a:extLst>
              </p:cNvPr>
              <p:cNvSpPr/>
              <p:nvPr/>
            </p:nvSpPr>
            <p:spPr>
              <a:xfrm rot="5399996" flipV="1">
                <a:off x="4495579" y="5594249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2" name="Line 112">
                <a:extLst>
                  <a:ext uri="{FF2B5EF4-FFF2-40B4-BE49-F238E27FC236}">
                    <a16:creationId xmlns:a16="http://schemas.microsoft.com/office/drawing/2014/main" id="{6F478FC5-1B5B-4174-9B21-8548BF495EFB}"/>
                  </a:ext>
                </a:extLst>
              </p:cNvPr>
              <p:cNvSpPr/>
              <p:nvPr/>
            </p:nvSpPr>
            <p:spPr>
              <a:xfrm rot="5399996" flipV="1">
                <a:off x="4495579" y="5635525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3" name="Line 113">
                <a:extLst>
                  <a:ext uri="{FF2B5EF4-FFF2-40B4-BE49-F238E27FC236}">
                    <a16:creationId xmlns:a16="http://schemas.microsoft.com/office/drawing/2014/main" id="{1698E5F2-0C87-4109-8298-AF5E9AE15839}"/>
                  </a:ext>
                </a:extLst>
              </p:cNvPr>
              <p:cNvSpPr/>
              <p:nvPr/>
            </p:nvSpPr>
            <p:spPr>
              <a:xfrm flipV="1">
                <a:off x="4624175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4" name="Line 114">
                <a:extLst>
                  <a:ext uri="{FF2B5EF4-FFF2-40B4-BE49-F238E27FC236}">
                    <a16:creationId xmlns:a16="http://schemas.microsoft.com/office/drawing/2014/main" id="{96B697B2-2911-495E-AD38-D2773875FB41}"/>
                  </a:ext>
                </a:extLst>
              </p:cNvPr>
              <p:cNvSpPr/>
              <p:nvPr/>
            </p:nvSpPr>
            <p:spPr>
              <a:xfrm flipV="1">
                <a:off x="4665451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5" name="Line 115">
                <a:extLst>
                  <a:ext uri="{FF2B5EF4-FFF2-40B4-BE49-F238E27FC236}">
                    <a16:creationId xmlns:a16="http://schemas.microsoft.com/office/drawing/2014/main" id="{6BD3423D-6C6C-4BD2-B8FF-772832DAE3EC}"/>
                  </a:ext>
                </a:extLst>
              </p:cNvPr>
              <p:cNvSpPr/>
              <p:nvPr/>
            </p:nvSpPr>
            <p:spPr>
              <a:xfrm flipV="1">
                <a:off x="4541623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6" name="Line 116">
                <a:extLst>
                  <a:ext uri="{FF2B5EF4-FFF2-40B4-BE49-F238E27FC236}">
                    <a16:creationId xmlns:a16="http://schemas.microsoft.com/office/drawing/2014/main" id="{F9AB7FA9-38B7-443C-A22B-3A987AC33142}"/>
                  </a:ext>
                </a:extLst>
              </p:cNvPr>
              <p:cNvSpPr/>
              <p:nvPr/>
            </p:nvSpPr>
            <p:spPr>
              <a:xfrm flipV="1">
                <a:off x="4582899" y="576887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7" name="Line 117">
                <a:extLst>
                  <a:ext uri="{FF2B5EF4-FFF2-40B4-BE49-F238E27FC236}">
                    <a16:creationId xmlns:a16="http://schemas.microsoft.com/office/drawing/2014/main" id="{793B64F2-2607-4954-A2C9-889E61E974F4}"/>
                  </a:ext>
                </a:extLst>
              </p:cNvPr>
              <p:cNvSpPr/>
              <p:nvPr/>
            </p:nvSpPr>
            <p:spPr>
              <a:xfrm flipV="1">
                <a:off x="4905161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8" name="Line 118">
                <a:extLst>
                  <a:ext uri="{FF2B5EF4-FFF2-40B4-BE49-F238E27FC236}">
                    <a16:creationId xmlns:a16="http://schemas.microsoft.com/office/drawing/2014/main" id="{37D1A63A-08B7-4C36-902D-7FB9C05AE7C3}"/>
                  </a:ext>
                </a:extLst>
              </p:cNvPr>
              <p:cNvSpPr/>
              <p:nvPr/>
            </p:nvSpPr>
            <p:spPr>
              <a:xfrm flipV="1">
                <a:off x="4946437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9" name="Line 119">
                <a:extLst>
                  <a:ext uri="{FF2B5EF4-FFF2-40B4-BE49-F238E27FC236}">
                    <a16:creationId xmlns:a16="http://schemas.microsoft.com/office/drawing/2014/main" id="{A24D4D0B-2E34-4AA6-A88D-BF595B994935}"/>
                  </a:ext>
                </a:extLst>
              </p:cNvPr>
              <p:cNvSpPr/>
              <p:nvPr/>
            </p:nvSpPr>
            <p:spPr>
              <a:xfrm flipV="1">
                <a:off x="4822609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60" name="Line 120">
                <a:extLst>
                  <a:ext uri="{FF2B5EF4-FFF2-40B4-BE49-F238E27FC236}">
                    <a16:creationId xmlns:a16="http://schemas.microsoft.com/office/drawing/2014/main" id="{FC070F84-0705-404D-8C79-633D113E193B}"/>
                  </a:ext>
                </a:extLst>
              </p:cNvPr>
              <p:cNvSpPr/>
              <p:nvPr/>
            </p:nvSpPr>
            <p:spPr>
              <a:xfrm flipV="1">
                <a:off x="4863885" y="5265636"/>
                <a:ext cx="0" cy="3651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61" name="Rectangle 70">
                <a:extLst>
                  <a:ext uri="{FF2B5EF4-FFF2-40B4-BE49-F238E27FC236}">
                    <a16:creationId xmlns:a16="http://schemas.microsoft.com/office/drawing/2014/main" id="{B1277654-7B09-473D-9A47-0BF122D29C3B}"/>
                  </a:ext>
                </a:extLst>
              </p:cNvPr>
              <p:cNvSpPr/>
              <p:nvPr/>
            </p:nvSpPr>
            <p:spPr>
              <a:xfrm>
                <a:off x="4193484" y="5508528"/>
                <a:ext cx="142134" cy="57488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62" name="Rectangle 70">
                <a:extLst>
                  <a:ext uri="{FF2B5EF4-FFF2-40B4-BE49-F238E27FC236}">
                    <a16:creationId xmlns:a16="http://schemas.microsoft.com/office/drawing/2014/main" id="{44DA570F-27FA-4B87-8767-9C8D820BB9CD}"/>
                  </a:ext>
                </a:extLst>
              </p:cNvPr>
              <p:cNvSpPr/>
              <p:nvPr/>
            </p:nvSpPr>
            <p:spPr>
              <a:xfrm>
                <a:off x="4107201" y="5509288"/>
                <a:ext cx="45729" cy="58264"/>
              </a:xfrm>
              <a:prstGeom prst="rect">
                <a:avLst/>
              </a:prstGeom>
              <a:gradFill>
                <a:gsLst>
                  <a:gs pos="0">
                    <a:srgbClr val="FFCC00"/>
                  </a:gs>
                  <a:gs pos="100000">
                    <a:srgbClr val="FFFF00"/>
                  </a:gs>
                </a:gsLst>
                <a:lin ang="2700000"/>
              </a:gra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63" name="Rectangle 72">
                <a:extLst>
                  <a:ext uri="{FF2B5EF4-FFF2-40B4-BE49-F238E27FC236}">
                    <a16:creationId xmlns:a16="http://schemas.microsoft.com/office/drawing/2014/main" id="{5A4ACE6A-A0D4-43C3-8265-A799BFD23E30}"/>
                  </a:ext>
                </a:extLst>
              </p:cNvPr>
              <p:cNvSpPr/>
              <p:nvPr/>
            </p:nvSpPr>
            <p:spPr>
              <a:xfrm>
                <a:off x="4123651" y="5116890"/>
                <a:ext cx="140890" cy="220845"/>
              </a:xfrm>
              <a:prstGeom prst="rect">
                <a:avLst/>
              </a:prstGeom>
              <a:solidFill>
                <a:srgbClr val="9AC333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64" name="Rectangle 68">
                <a:extLst>
                  <a:ext uri="{FF2B5EF4-FFF2-40B4-BE49-F238E27FC236}">
                    <a16:creationId xmlns:a16="http://schemas.microsoft.com/office/drawing/2014/main" id="{370C4FF7-658F-4923-A227-896FD5D6EFD3}"/>
                  </a:ext>
                </a:extLst>
              </p:cNvPr>
              <p:cNvSpPr/>
              <p:nvPr/>
            </p:nvSpPr>
            <p:spPr>
              <a:xfrm>
                <a:off x="4154274" y="5013225"/>
                <a:ext cx="36511" cy="1008061"/>
              </a:xfrm>
              <a:prstGeom prst="rect">
                <a:avLst/>
              </a:prstGeom>
              <a:solidFill>
                <a:srgbClr val="808080"/>
              </a:solidFill>
              <a:ln w="9528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sp>
          <p:nvSpPr>
            <p:cNvPr id="105" name="Rectangle 70">
              <a:extLst>
                <a:ext uri="{FF2B5EF4-FFF2-40B4-BE49-F238E27FC236}">
                  <a16:creationId xmlns:a16="http://schemas.microsoft.com/office/drawing/2014/main" id="{818AFB8D-D132-4854-AE24-08F04F226B53}"/>
                </a:ext>
              </a:extLst>
            </p:cNvPr>
            <p:cNvSpPr/>
            <p:nvPr/>
          </p:nvSpPr>
          <p:spPr>
            <a:xfrm>
              <a:off x="4550608" y="357737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6" name="Rectangle 70">
              <a:extLst>
                <a:ext uri="{FF2B5EF4-FFF2-40B4-BE49-F238E27FC236}">
                  <a16:creationId xmlns:a16="http://schemas.microsoft.com/office/drawing/2014/main" id="{7F06B80A-C2D1-4442-BCBA-829F9CE4A101}"/>
                </a:ext>
              </a:extLst>
            </p:cNvPr>
            <p:cNvSpPr/>
            <p:nvPr/>
          </p:nvSpPr>
          <p:spPr>
            <a:xfrm>
              <a:off x="4464325" y="357813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7" name="Rectangle 70">
              <a:extLst>
                <a:ext uri="{FF2B5EF4-FFF2-40B4-BE49-F238E27FC236}">
                  <a16:creationId xmlns:a16="http://schemas.microsoft.com/office/drawing/2014/main" id="{FBE74E19-BA9D-4160-9C23-F711896C1856}"/>
                </a:ext>
              </a:extLst>
            </p:cNvPr>
            <p:cNvSpPr/>
            <p:nvPr/>
          </p:nvSpPr>
          <p:spPr>
            <a:xfrm>
              <a:off x="4550608" y="3669582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8" name="Rectangle 70">
              <a:extLst>
                <a:ext uri="{FF2B5EF4-FFF2-40B4-BE49-F238E27FC236}">
                  <a16:creationId xmlns:a16="http://schemas.microsoft.com/office/drawing/2014/main" id="{8C359707-0E96-497A-8390-E2CB85C6A751}"/>
                </a:ext>
              </a:extLst>
            </p:cNvPr>
            <p:cNvSpPr/>
            <p:nvPr/>
          </p:nvSpPr>
          <p:spPr>
            <a:xfrm>
              <a:off x="4464325" y="3670342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9" name="Rectangle 70">
              <a:extLst>
                <a:ext uri="{FF2B5EF4-FFF2-40B4-BE49-F238E27FC236}">
                  <a16:creationId xmlns:a16="http://schemas.microsoft.com/office/drawing/2014/main" id="{88F02A1E-C05F-4328-90A7-5C0985F6AA17}"/>
                </a:ext>
              </a:extLst>
            </p:cNvPr>
            <p:cNvSpPr/>
            <p:nvPr/>
          </p:nvSpPr>
          <p:spPr>
            <a:xfrm>
              <a:off x="4552681" y="376348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0" name="Rectangle 70">
              <a:extLst>
                <a:ext uri="{FF2B5EF4-FFF2-40B4-BE49-F238E27FC236}">
                  <a16:creationId xmlns:a16="http://schemas.microsoft.com/office/drawing/2014/main" id="{49F24C6A-BE65-4C28-BE11-33754C8A0782}"/>
                </a:ext>
              </a:extLst>
            </p:cNvPr>
            <p:cNvSpPr/>
            <p:nvPr/>
          </p:nvSpPr>
          <p:spPr>
            <a:xfrm>
              <a:off x="4466398" y="376424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</p:grpSp>
      <p:cxnSp>
        <p:nvCxnSpPr>
          <p:cNvPr id="89" name="Gewinkelte Verbindung 73">
            <a:extLst>
              <a:ext uri="{FF2B5EF4-FFF2-40B4-BE49-F238E27FC236}">
                <a16:creationId xmlns:a16="http://schemas.microsoft.com/office/drawing/2014/main" id="{A7CB8890-A2EA-41D7-B979-5AE5487B9699}"/>
              </a:ext>
            </a:extLst>
          </p:cNvPr>
          <p:cNvCxnSpPr>
            <a:cxnSpLocks noChangeShapeType="1"/>
            <a:stCxn id="97" idx="3"/>
            <a:endCxn id="162" idx="1"/>
          </p:cNvCxnSpPr>
          <p:nvPr/>
        </p:nvCxnSpPr>
        <p:spPr bwMode="auto">
          <a:xfrm>
            <a:off x="2920520" y="2008904"/>
            <a:ext cx="1377326" cy="318661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Gewinkelte Verbindung 73">
            <a:extLst>
              <a:ext uri="{FF2B5EF4-FFF2-40B4-BE49-F238E27FC236}">
                <a16:creationId xmlns:a16="http://schemas.microsoft.com/office/drawing/2014/main" id="{A56E2C98-C42D-4A73-9145-F450ABDF3501}"/>
              </a:ext>
            </a:extLst>
          </p:cNvPr>
          <p:cNvCxnSpPr>
            <a:cxnSpLocks noChangeShapeType="1"/>
            <a:stCxn id="102" idx="3"/>
            <a:endCxn id="108" idx="1"/>
          </p:cNvCxnSpPr>
          <p:nvPr/>
        </p:nvCxnSpPr>
        <p:spPr bwMode="auto">
          <a:xfrm flipV="1">
            <a:off x="2907986" y="2757043"/>
            <a:ext cx="1389840" cy="62796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" name="Gewinkelte Verbindung 73">
            <a:extLst>
              <a:ext uri="{FF2B5EF4-FFF2-40B4-BE49-F238E27FC236}">
                <a16:creationId xmlns:a16="http://schemas.microsoft.com/office/drawing/2014/main" id="{AF9569F7-7274-4626-8600-DB743D332784}"/>
              </a:ext>
            </a:extLst>
          </p:cNvPr>
          <p:cNvCxnSpPr>
            <a:cxnSpLocks noChangeShapeType="1"/>
            <a:stCxn id="95" idx="3"/>
            <a:endCxn id="106" idx="1"/>
          </p:cNvCxnSpPr>
          <p:nvPr/>
        </p:nvCxnSpPr>
        <p:spPr bwMode="auto">
          <a:xfrm>
            <a:off x="2920494" y="2226587"/>
            <a:ext cx="1377332" cy="319707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008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92" name="Gruppieren 862">
            <a:extLst>
              <a:ext uri="{FF2B5EF4-FFF2-40B4-BE49-F238E27FC236}">
                <a16:creationId xmlns:a16="http://schemas.microsoft.com/office/drawing/2014/main" id="{40AD917F-E38D-4858-A275-A76CE636F22A}"/>
              </a:ext>
            </a:extLst>
          </p:cNvPr>
          <p:cNvGrpSpPr/>
          <p:nvPr/>
        </p:nvGrpSpPr>
        <p:grpSpPr>
          <a:xfrm>
            <a:off x="1940162" y="2607828"/>
            <a:ext cx="967824" cy="614615"/>
            <a:chOff x="89483" y="5975884"/>
            <a:chExt cx="378723" cy="268915"/>
          </a:xfrm>
        </p:grpSpPr>
        <p:grpSp>
          <p:nvGrpSpPr>
            <p:cNvPr id="99" name="Gruppieren 10">
              <a:extLst>
                <a:ext uri="{FF2B5EF4-FFF2-40B4-BE49-F238E27FC236}">
                  <a16:creationId xmlns:a16="http://schemas.microsoft.com/office/drawing/2014/main" id="{3BD39558-E54F-4D3B-9EC4-E5A2C29A86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483" y="5975884"/>
              <a:ext cx="378723" cy="268915"/>
              <a:chOff x="557213" y="4019217"/>
              <a:chExt cx="968375" cy="576262"/>
            </a:xfrm>
          </p:grpSpPr>
          <p:sp>
            <p:nvSpPr>
              <p:cNvPr id="101" name="Rectangle 5">
                <a:extLst>
                  <a:ext uri="{FF2B5EF4-FFF2-40B4-BE49-F238E27FC236}">
                    <a16:creationId xmlns:a16="http://schemas.microsoft.com/office/drawing/2014/main" id="{C4C76513-1C83-4841-89BC-0B3B5A850A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9475" y="4019217"/>
                <a:ext cx="574674" cy="57626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54000" tIns="36000" rIns="36000" bIns="36000" anchor="ctr"/>
              <a:lstStyle/>
              <a:p>
                <a:pPr>
                  <a:defRPr/>
                </a:pPr>
                <a:endParaRPr lang="en-US" sz="800" dirty="0"/>
              </a:p>
              <a:p>
                <a:pPr>
                  <a:defRPr/>
                </a:pPr>
                <a:endParaRPr lang="en-US" sz="800" dirty="0"/>
              </a:p>
            </p:txBody>
          </p:sp>
          <p:sp>
            <p:nvSpPr>
              <p:cNvPr id="102" name="Rectangle 48">
                <a:extLst>
                  <a:ext uri="{FF2B5EF4-FFF2-40B4-BE49-F238E27FC236}">
                    <a16:creationId xmlns:a16="http://schemas.microsoft.com/office/drawing/2014/main" id="{4F822BBB-119E-4D6F-81E1-8F1CBD5305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4149" y="4145767"/>
                <a:ext cx="71439" cy="14446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03" name="Rectangle 5">
                <a:extLst>
                  <a:ext uri="{FF2B5EF4-FFF2-40B4-BE49-F238E27FC236}">
                    <a16:creationId xmlns:a16="http://schemas.microsoft.com/office/drawing/2014/main" id="{7B3D3140-9A13-447D-919C-9DFF652C37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213" y="4104944"/>
                <a:ext cx="323850" cy="411163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</p:grpSp>
        <p:sp>
          <p:nvSpPr>
            <p:cNvPr id="100" name="Rectangle 48">
              <a:extLst>
                <a:ext uri="{FF2B5EF4-FFF2-40B4-BE49-F238E27FC236}">
                  <a16:creationId xmlns:a16="http://schemas.microsoft.com/office/drawing/2014/main" id="{848F2E54-0E7D-42D3-BE8B-2E1F9BBB2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257" y="6130183"/>
              <a:ext cx="27939" cy="6741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93" name="Gruppieren 861">
            <a:extLst>
              <a:ext uri="{FF2B5EF4-FFF2-40B4-BE49-F238E27FC236}">
                <a16:creationId xmlns:a16="http://schemas.microsoft.com/office/drawing/2014/main" id="{0A21084B-BACA-4B81-8699-0F615A4DC8B9}"/>
              </a:ext>
            </a:extLst>
          </p:cNvPr>
          <p:cNvGrpSpPr/>
          <p:nvPr/>
        </p:nvGrpSpPr>
        <p:grpSpPr>
          <a:xfrm>
            <a:off x="1950933" y="1796893"/>
            <a:ext cx="969587" cy="614615"/>
            <a:chOff x="88041" y="5647506"/>
            <a:chExt cx="378723" cy="268915"/>
          </a:xfrm>
        </p:grpSpPr>
        <p:grpSp>
          <p:nvGrpSpPr>
            <p:cNvPr id="94" name="Gruppieren 10">
              <a:extLst>
                <a:ext uri="{FF2B5EF4-FFF2-40B4-BE49-F238E27FC236}">
                  <a16:creationId xmlns:a16="http://schemas.microsoft.com/office/drawing/2014/main" id="{142E47E3-29DE-4756-A8C5-4DF51B0789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041" y="5647506"/>
              <a:ext cx="378723" cy="268915"/>
              <a:chOff x="557213" y="4019217"/>
              <a:chExt cx="968375" cy="576262"/>
            </a:xfrm>
          </p:grpSpPr>
          <p:sp>
            <p:nvSpPr>
              <p:cNvPr id="96" name="Rectangle 5">
                <a:extLst>
                  <a:ext uri="{FF2B5EF4-FFF2-40B4-BE49-F238E27FC236}">
                    <a16:creationId xmlns:a16="http://schemas.microsoft.com/office/drawing/2014/main" id="{C4523F3C-3DCC-49ED-A75C-C37F1560CE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9475" y="4019217"/>
                <a:ext cx="574674" cy="57626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54000" tIns="36000" rIns="36000" bIns="36000" anchor="ctr"/>
              <a:lstStyle/>
              <a:p>
                <a:pPr>
                  <a:defRPr/>
                </a:pPr>
                <a:endParaRPr lang="en-US" sz="800" dirty="0"/>
              </a:p>
              <a:p>
                <a:pPr>
                  <a:defRPr/>
                </a:pPr>
                <a:endParaRPr lang="en-US" sz="800" dirty="0"/>
              </a:p>
            </p:txBody>
          </p:sp>
          <p:sp>
            <p:nvSpPr>
              <p:cNvPr id="97" name="Rectangle 48">
                <a:extLst>
                  <a:ext uri="{FF2B5EF4-FFF2-40B4-BE49-F238E27FC236}">
                    <a16:creationId xmlns:a16="http://schemas.microsoft.com/office/drawing/2014/main" id="{6C262D71-17CC-47AA-8EAB-09A551797B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4149" y="4145767"/>
                <a:ext cx="71439" cy="14446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8" name="Rectangle 5">
                <a:extLst>
                  <a:ext uri="{FF2B5EF4-FFF2-40B4-BE49-F238E27FC236}">
                    <a16:creationId xmlns:a16="http://schemas.microsoft.com/office/drawing/2014/main" id="{388AABD6-3708-4C0E-9133-87FA5ED7B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213" y="4104944"/>
                <a:ext cx="323850" cy="411163"/>
              </a:xfrm>
              <a:prstGeom prst="rect">
                <a:avLst/>
              </a:prstGeom>
              <a:gradFill rotWithShape="1"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</p:grpSp>
        <p:sp>
          <p:nvSpPr>
            <p:cNvPr id="95" name="Rectangle 48">
              <a:extLst>
                <a:ext uri="{FF2B5EF4-FFF2-40B4-BE49-F238E27FC236}">
                  <a16:creationId xmlns:a16="http://schemas.microsoft.com/office/drawing/2014/main" id="{7D31F771-0039-447F-9D81-F4CADDF04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815" y="5801805"/>
              <a:ext cx="27939" cy="6741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165" name="Text Box 95">
            <a:extLst>
              <a:ext uri="{FF2B5EF4-FFF2-40B4-BE49-F238E27FC236}">
                <a16:creationId xmlns:a16="http://schemas.microsoft.com/office/drawing/2014/main" id="{ECB72A77-D8AE-478F-BAE0-94AC5505334C}"/>
              </a:ext>
            </a:extLst>
          </p:cNvPr>
          <p:cNvSpPr txBox="1"/>
          <p:nvPr/>
        </p:nvSpPr>
        <p:spPr>
          <a:xfrm>
            <a:off x="6395472" y="2529848"/>
            <a:ext cx="530634" cy="288095"/>
          </a:xfrm>
          <a:prstGeom prst="rect">
            <a:avLst/>
          </a:prstGeom>
          <a:gradFill>
            <a:gsLst>
              <a:gs pos="0">
                <a:srgbClr val="17375E"/>
              </a:gs>
              <a:gs pos="100000">
                <a:srgbClr val="8EB4E3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0" tIns="0" rIns="0" bIns="0" anchor="ctr" anchorCtr="1" compatLnSpc="1"/>
          <a:lstStyle/>
          <a:p>
            <a:pPr>
              <a:spcBef>
                <a:spcPts val="4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b="1" dirty="0">
                <a:solidFill>
                  <a:srgbClr val="FFFFFF"/>
                </a:solidFill>
                <a:latin typeface="Calibri"/>
              </a:rPr>
              <a:t>R</a:t>
            </a:r>
            <a:r>
              <a:rPr lang="en-US" sz="1000" b="1" dirty="0">
                <a:solidFill>
                  <a:srgbClr val="FFFFFF"/>
                </a:solidFill>
                <a:latin typeface="Calibri"/>
              </a:rPr>
              <a:t>AM</a:t>
            </a:r>
          </a:p>
        </p:txBody>
      </p:sp>
      <p:sp>
        <p:nvSpPr>
          <p:cNvPr id="166" name="Text Box 95">
            <a:extLst>
              <a:ext uri="{FF2B5EF4-FFF2-40B4-BE49-F238E27FC236}">
                <a16:creationId xmlns:a16="http://schemas.microsoft.com/office/drawing/2014/main" id="{1D900D92-B56D-4751-985D-1D031D1900AC}"/>
              </a:ext>
            </a:extLst>
          </p:cNvPr>
          <p:cNvSpPr txBox="1"/>
          <p:nvPr/>
        </p:nvSpPr>
        <p:spPr>
          <a:xfrm>
            <a:off x="5044146" y="1785386"/>
            <a:ext cx="870448" cy="1066723"/>
          </a:xfrm>
          <a:prstGeom prst="rect">
            <a:avLst/>
          </a:prstGeom>
          <a:gradFill>
            <a:gsLst>
              <a:gs pos="0">
                <a:srgbClr val="17375E"/>
              </a:gs>
              <a:gs pos="100000">
                <a:srgbClr val="8EB4E3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0" tIns="0" rIns="0" bIns="0" anchor="ctr" anchorCtr="1" compatLnSpc="1"/>
          <a:lstStyle/>
          <a:p>
            <a:pPr>
              <a:spcBef>
                <a:spcPts val="4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1" dirty="0">
                <a:solidFill>
                  <a:srgbClr val="FFFFFF"/>
                </a:solidFill>
                <a:latin typeface="Calibri"/>
              </a:rPr>
              <a:t>FPGA</a:t>
            </a:r>
          </a:p>
        </p:txBody>
      </p:sp>
      <p:sp>
        <p:nvSpPr>
          <p:cNvPr id="167" name="Text Box 95">
            <a:extLst>
              <a:ext uri="{FF2B5EF4-FFF2-40B4-BE49-F238E27FC236}">
                <a16:creationId xmlns:a16="http://schemas.microsoft.com/office/drawing/2014/main" id="{FC73A4F8-D98E-48EA-BDA6-3AED43ECAFEF}"/>
              </a:ext>
            </a:extLst>
          </p:cNvPr>
          <p:cNvSpPr txBox="1"/>
          <p:nvPr/>
        </p:nvSpPr>
        <p:spPr>
          <a:xfrm>
            <a:off x="6404822" y="2097259"/>
            <a:ext cx="530634" cy="288095"/>
          </a:xfrm>
          <a:prstGeom prst="rect">
            <a:avLst/>
          </a:prstGeom>
          <a:gradFill>
            <a:gsLst>
              <a:gs pos="0">
                <a:srgbClr val="17375E"/>
              </a:gs>
              <a:gs pos="100000">
                <a:srgbClr val="8EB4E3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0" tIns="0" rIns="0" bIns="0" anchor="ctr" anchorCtr="1" compatLnSpc="1"/>
          <a:lstStyle/>
          <a:p>
            <a:pPr>
              <a:spcBef>
                <a:spcPts val="4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b="1" dirty="0">
                <a:solidFill>
                  <a:srgbClr val="FFFFFF"/>
                </a:solidFill>
                <a:latin typeface="Calibri"/>
              </a:rPr>
              <a:t>R</a:t>
            </a:r>
            <a:r>
              <a:rPr lang="en-US" sz="1000" b="1" dirty="0">
                <a:solidFill>
                  <a:srgbClr val="FFFFFF"/>
                </a:solidFill>
                <a:latin typeface="Calibri"/>
              </a:rPr>
              <a:t>AM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CCD556-FE1C-476B-8559-75CFB8CF1184}"/>
              </a:ext>
            </a:extLst>
          </p:cNvPr>
          <p:cNvSpPr txBox="1"/>
          <p:nvPr/>
        </p:nvSpPr>
        <p:spPr>
          <a:xfrm>
            <a:off x="4257254" y="595074"/>
            <a:ext cx="1166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Host PC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249F81-80C6-46BB-9EF2-D10F79692510}"/>
              </a:ext>
            </a:extLst>
          </p:cNvPr>
          <p:cNvSpPr txBox="1"/>
          <p:nvPr/>
        </p:nvSpPr>
        <p:spPr>
          <a:xfrm>
            <a:off x="6583428" y="1280152"/>
            <a:ext cx="118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imaFlex</a:t>
            </a:r>
            <a:endParaRPr lang="en-US" dirty="0"/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06195978-C75A-43B3-99B9-66321434FD0A}"/>
              </a:ext>
            </a:extLst>
          </p:cNvPr>
          <p:cNvSpPr txBox="1"/>
          <p:nvPr/>
        </p:nvSpPr>
        <p:spPr>
          <a:xfrm>
            <a:off x="5175312" y="3222443"/>
            <a:ext cx="7908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bg1"/>
                </a:solidFill>
              </a:rPr>
              <a:t>PCIe 3.0 x 8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69" name="Oval 168">
            <a:extLst>
              <a:ext uri="{FF2B5EF4-FFF2-40B4-BE49-F238E27FC236}">
                <a16:creationId xmlns:a16="http://schemas.microsoft.com/office/drawing/2014/main" id="{112BF257-ACF5-4264-A407-620287546622}"/>
              </a:ext>
            </a:extLst>
          </p:cNvPr>
          <p:cNvSpPr/>
          <p:nvPr/>
        </p:nvSpPr>
        <p:spPr>
          <a:xfrm>
            <a:off x="4041020" y="1997877"/>
            <a:ext cx="867475" cy="1301600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3ADF285A-5ECD-4AA5-B2A9-0C33A959B4DD}"/>
              </a:ext>
            </a:extLst>
          </p:cNvPr>
          <p:cNvSpPr/>
          <p:nvPr/>
        </p:nvSpPr>
        <p:spPr>
          <a:xfrm>
            <a:off x="5094815" y="3127847"/>
            <a:ext cx="934180" cy="448108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9267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4"/>
          <p:cNvSpPr>
            <a:spLocks noChangeArrowheads="1"/>
          </p:cNvSpPr>
          <p:nvPr/>
        </p:nvSpPr>
        <p:spPr bwMode="auto">
          <a:xfrm>
            <a:off x="5832600" y="3278054"/>
            <a:ext cx="3352829" cy="1981675"/>
          </a:xfrm>
          <a:prstGeom prst="rect">
            <a:avLst/>
          </a:prstGeom>
          <a:gradFill rotWithShape="1">
            <a:gsLst>
              <a:gs pos="0">
                <a:srgbClr val="006600"/>
              </a:gs>
              <a:gs pos="100000">
                <a:srgbClr val="339966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 anchor="t" anchorCtr="0"/>
          <a:lstStyle/>
          <a:p>
            <a:pPr algn="r"/>
            <a:endParaRPr lang="de-DE" sz="1100" b="1" dirty="0">
              <a:solidFill>
                <a:schemeClr val="bg1"/>
              </a:solidFill>
            </a:endParaRPr>
          </a:p>
        </p:txBody>
      </p:sp>
      <p:sp>
        <p:nvSpPr>
          <p:cNvPr id="9" name="Rectangle 65"/>
          <p:cNvSpPr>
            <a:spLocks noChangeArrowheads="1"/>
          </p:cNvSpPr>
          <p:nvPr/>
        </p:nvSpPr>
        <p:spPr bwMode="auto">
          <a:xfrm>
            <a:off x="6157171" y="5284451"/>
            <a:ext cx="220166" cy="186263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66"/>
          <p:cNvSpPr>
            <a:spLocks noChangeArrowheads="1"/>
          </p:cNvSpPr>
          <p:nvPr/>
        </p:nvSpPr>
        <p:spPr bwMode="auto">
          <a:xfrm>
            <a:off x="6484693" y="5284451"/>
            <a:ext cx="496700" cy="186263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68"/>
          <p:cNvSpPr>
            <a:spLocks noChangeArrowheads="1"/>
          </p:cNvSpPr>
          <p:nvPr/>
        </p:nvSpPr>
        <p:spPr bwMode="auto">
          <a:xfrm>
            <a:off x="5709406" y="3152025"/>
            <a:ext cx="89773" cy="2480525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69"/>
          <p:cNvSpPr>
            <a:spLocks noChangeArrowheads="1"/>
          </p:cNvSpPr>
          <p:nvPr/>
        </p:nvSpPr>
        <p:spPr bwMode="auto">
          <a:xfrm>
            <a:off x="5460289" y="3152025"/>
            <a:ext cx="249118" cy="63015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70"/>
          <p:cNvSpPr>
            <a:spLocks noChangeArrowheads="1"/>
          </p:cNvSpPr>
          <p:nvPr/>
        </p:nvSpPr>
        <p:spPr bwMode="auto">
          <a:xfrm>
            <a:off x="5583479" y="4258409"/>
            <a:ext cx="123190" cy="375348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71"/>
          <p:cNvSpPr>
            <a:spLocks noChangeArrowheads="1"/>
          </p:cNvSpPr>
          <p:nvPr/>
        </p:nvSpPr>
        <p:spPr bwMode="auto">
          <a:xfrm>
            <a:off x="5583479" y="4724479"/>
            <a:ext cx="123190" cy="375348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5" name="Rectangle 72"/>
          <p:cNvSpPr>
            <a:spLocks noChangeArrowheads="1"/>
          </p:cNvSpPr>
          <p:nvPr/>
        </p:nvSpPr>
        <p:spPr bwMode="auto">
          <a:xfrm>
            <a:off x="6018877" y="3183529"/>
            <a:ext cx="1179530" cy="152054"/>
          </a:xfrm>
          <a:prstGeom prst="rect">
            <a:avLst/>
          </a:prstGeom>
          <a:gradFill rotWithShape="1">
            <a:gsLst>
              <a:gs pos="0">
                <a:srgbClr val="B4D656"/>
              </a:gs>
              <a:gs pos="100000">
                <a:srgbClr val="94B92D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6" name="Line 125"/>
          <p:cNvSpPr>
            <a:spLocks noChangeShapeType="1"/>
          </p:cNvSpPr>
          <p:nvPr/>
        </p:nvSpPr>
        <p:spPr bwMode="auto">
          <a:xfrm rot="5400000" flipV="1">
            <a:off x="6173528" y="32821"/>
            <a:ext cx="0" cy="62972"/>
          </a:xfrm>
          <a:prstGeom prst="line">
            <a:avLst/>
          </a:prstGeom>
          <a:gradFill rotWithShape="1">
            <a:gsLst>
              <a:gs pos="0">
                <a:srgbClr val="475E76"/>
              </a:gs>
              <a:gs pos="100000">
                <a:srgbClr val="99CCFF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>
              <a:spcBef>
                <a:spcPct val="50000"/>
              </a:spcBef>
            </a:pPr>
            <a:endParaRPr lang="de-DE" sz="900"/>
          </a:p>
        </p:txBody>
      </p:sp>
      <p:grpSp>
        <p:nvGrpSpPr>
          <p:cNvPr id="17" name="Group 107"/>
          <p:cNvGrpSpPr>
            <a:grpSpLocks/>
          </p:cNvGrpSpPr>
          <p:nvPr/>
        </p:nvGrpSpPr>
        <p:grpSpPr bwMode="auto">
          <a:xfrm>
            <a:off x="6154433" y="3542191"/>
            <a:ext cx="1486282" cy="1523426"/>
            <a:chOff x="2018" y="1480"/>
            <a:chExt cx="342" cy="340"/>
          </a:xfrm>
        </p:grpSpPr>
        <p:sp>
          <p:nvSpPr>
            <p:cNvPr id="20" name="Line 108"/>
            <p:cNvSpPr>
              <a:spLocks noChangeShapeType="1"/>
            </p:cNvSpPr>
            <p:nvPr/>
          </p:nvSpPr>
          <p:spPr bwMode="auto">
            <a:xfrm flipV="1">
              <a:off x="2109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21" name="Line 109"/>
            <p:cNvSpPr>
              <a:spLocks noChangeShapeType="1"/>
            </p:cNvSpPr>
            <p:nvPr/>
          </p:nvSpPr>
          <p:spPr bwMode="auto">
            <a:xfrm flipV="1">
              <a:off x="2135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22" name="Line 110"/>
            <p:cNvSpPr>
              <a:spLocks noChangeShapeType="1"/>
            </p:cNvSpPr>
            <p:nvPr/>
          </p:nvSpPr>
          <p:spPr bwMode="auto">
            <a:xfrm flipV="1">
              <a:off x="2162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23" name="Line 111"/>
            <p:cNvSpPr>
              <a:spLocks noChangeShapeType="1"/>
            </p:cNvSpPr>
            <p:nvPr/>
          </p:nvSpPr>
          <p:spPr bwMode="auto">
            <a:xfrm flipV="1">
              <a:off x="2188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24" name="Line 112"/>
            <p:cNvSpPr>
              <a:spLocks noChangeShapeType="1"/>
            </p:cNvSpPr>
            <p:nvPr/>
          </p:nvSpPr>
          <p:spPr bwMode="auto">
            <a:xfrm flipV="1">
              <a:off x="2211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25" name="Line 113"/>
            <p:cNvSpPr>
              <a:spLocks noChangeShapeType="1"/>
            </p:cNvSpPr>
            <p:nvPr/>
          </p:nvSpPr>
          <p:spPr bwMode="auto">
            <a:xfrm flipV="1">
              <a:off x="2216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26" name="Line 114"/>
            <p:cNvSpPr>
              <a:spLocks noChangeShapeType="1"/>
            </p:cNvSpPr>
            <p:nvPr/>
          </p:nvSpPr>
          <p:spPr bwMode="auto">
            <a:xfrm flipV="1">
              <a:off x="2242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27" name="Line 115"/>
            <p:cNvSpPr>
              <a:spLocks noChangeShapeType="1"/>
            </p:cNvSpPr>
            <p:nvPr/>
          </p:nvSpPr>
          <p:spPr bwMode="auto">
            <a:xfrm flipV="1">
              <a:off x="2269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28" name="Line 116"/>
            <p:cNvSpPr>
              <a:spLocks noChangeShapeType="1"/>
            </p:cNvSpPr>
            <p:nvPr/>
          </p:nvSpPr>
          <p:spPr bwMode="auto">
            <a:xfrm flipV="1">
              <a:off x="2295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29" name="Line 117"/>
            <p:cNvSpPr>
              <a:spLocks noChangeShapeType="1"/>
            </p:cNvSpPr>
            <p:nvPr/>
          </p:nvSpPr>
          <p:spPr bwMode="auto">
            <a:xfrm flipV="1">
              <a:off x="2318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30" name="Line 118"/>
            <p:cNvSpPr>
              <a:spLocks noChangeShapeType="1"/>
            </p:cNvSpPr>
            <p:nvPr/>
          </p:nvSpPr>
          <p:spPr bwMode="auto">
            <a:xfrm rot="5400000" flipV="1">
              <a:off x="2345" y="1665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31" name="Line 119"/>
            <p:cNvSpPr>
              <a:spLocks noChangeShapeType="1"/>
            </p:cNvSpPr>
            <p:nvPr/>
          </p:nvSpPr>
          <p:spPr bwMode="auto">
            <a:xfrm rot="5400000" flipV="1">
              <a:off x="2345" y="1691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32" name="Line 120"/>
            <p:cNvSpPr>
              <a:spLocks noChangeShapeType="1"/>
            </p:cNvSpPr>
            <p:nvPr/>
          </p:nvSpPr>
          <p:spPr bwMode="auto">
            <a:xfrm rot="5400000" flipV="1">
              <a:off x="2345" y="1718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33" name="Line 121"/>
            <p:cNvSpPr>
              <a:spLocks noChangeShapeType="1"/>
            </p:cNvSpPr>
            <p:nvPr/>
          </p:nvSpPr>
          <p:spPr bwMode="auto">
            <a:xfrm rot="5400000" flipV="1">
              <a:off x="2345" y="1744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34" name="Line 122"/>
            <p:cNvSpPr>
              <a:spLocks noChangeShapeType="1"/>
            </p:cNvSpPr>
            <p:nvPr/>
          </p:nvSpPr>
          <p:spPr bwMode="auto">
            <a:xfrm rot="5400000" flipV="1">
              <a:off x="2345" y="176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35" name="Line 123"/>
            <p:cNvSpPr>
              <a:spLocks noChangeShapeType="1"/>
            </p:cNvSpPr>
            <p:nvPr/>
          </p:nvSpPr>
          <p:spPr bwMode="auto">
            <a:xfrm rot="5400000" flipV="1">
              <a:off x="2031" y="1561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36" name="Line 124"/>
            <p:cNvSpPr>
              <a:spLocks noChangeShapeType="1"/>
            </p:cNvSpPr>
            <p:nvPr/>
          </p:nvSpPr>
          <p:spPr bwMode="auto">
            <a:xfrm rot="5400000" flipV="1">
              <a:off x="2031" y="158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37" name="Line 125"/>
            <p:cNvSpPr>
              <a:spLocks noChangeShapeType="1"/>
            </p:cNvSpPr>
            <p:nvPr/>
          </p:nvSpPr>
          <p:spPr bwMode="auto">
            <a:xfrm rot="5400000" flipV="1">
              <a:off x="2031" y="1614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38" name="Line 126"/>
            <p:cNvSpPr>
              <a:spLocks noChangeShapeType="1"/>
            </p:cNvSpPr>
            <p:nvPr/>
          </p:nvSpPr>
          <p:spPr bwMode="auto">
            <a:xfrm rot="5400000" flipV="1">
              <a:off x="2031" y="164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39" name="Line 127"/>
            <p:cNvSpPr>
              <a:spLocks noChangeShapeType="1"/>
            </p:cNvSpPr>
            <p:nvPr/>
          </p:nvSpPr>
          <p:spPr bwMode="auto">
            <a:xfrm rot="5400000" flipV="1">
              <a:off x="2031" y="1663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0" name="Text Box 128"/>
            <p:cNvSpPr txBox="1">
              <a:spLocks noChangeAspect="1" noChangeArrowheads="1"/>
            </p:cNvSpPr>
            <p:nvPr/>
          </p:nvSpPr>
          <p:spPr bwMode="auto">
            <a:xfrm>
              <a:off x="2042" y="1503"/>
              <a:ext cx="292" cy="294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defPPr>
                <a:defRPr lang="de-DE"/>
              </a:defPPr>
              <a:lvl1pPr eaLnBrk="1" hangingPunct="1">
                <a:spcBef>
                  <a:spcPct val="50000"/>
                </a:spcBef>
                <a:defRPr sz="900"/>
              </a:lvl1pPr>
              <a:lvl2pPr marL="742950" indent="-285750" eaLnBrk="0" hangingPunct="0"/>
              <a:lvl3pPr marL="1143000" indent="-228600" eaLnBrk="0" hangingPunct="0"/>
              <a:lvl4pPr marL="1600200" indent="-228600" eaLnBrk="0" hangingPunct="0"/>
              <a:lvl5pPr marL="2057400" indent="-228600" eaLnBrk="0" hangingPunct="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de-DE" sz="1800" b="1" dirty="0"/>
                <a:t>FPGA</a:t>
              </a:r>
            </a:p>
          </p:txBody>
        </p:sp>
        <p:sp>
          <p:nvSpPr>
            <p:cNvPr id="41" name="Line 129"/>
            <p:cNvSpPr>
              <a:spLocks noChangeShapeType="1"/>
            </p:cNvSpPr>
            <p:nvPr/>
          </p:nvSpPr>
          <p:spPr bwMode="auto">
            <a:xfrm rot="5400000" flipV="1">
              <a:off x="2346" y="1613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2" name="Line 130"/>
            <p:cNvSpPr>
              <a:spLocks noChangeShapeType="1"/>
            </p:cNvSpPr>
            <p:nvPr/>
          </p:nvSpPr>
          <p:spPr bwMode="auto">
            <a:xfrm rot="5400000" flipV="1">
              <a:off x="2346" y="1639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3" name="Line 131"/>
            <p:cNvSpPr>
              <a:spLocks noChangeShapeType="1"/>
            </p:cNvSpPr>
            <p:nvPr/>
          </p:nvSpPr>
          <p:spPr bwMode="auto">
            <a:xfrm rot="5400000" flipV="1">
              <a:off x="2030" y="1509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4" name="Line 132"/>
            <p:cNvSpPr>
              <a:spLocks noChangeShapeType="1"/>
            </p:cNvSpPr>
            <p:nvPr/>
          </p:nvSpPr>
          <p:spPr bwMode="auto">
            <a:xfrm rot="5400000" flipV="1">
              <a:off x="2030" y="1535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5" name="Line 133"/>
            <p:cNvSpPr>
              <a:spLocks noChangeShapeType="1"/>
            </p:cNvSpPr>
            <p:nvPr/>
          </p:nvSpPr>
          <p:spPr bwMode="auto">
            <a:xfrm flipV="1">
              <a:off x="2059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6" name="Line 134"/>
            <p:cNvSpPr>
              <a:spLocks noChangeShapeType="1"/>
            </p:cNvSpPr>
            <p:nvPr/>
          </p:nvSpPr>
          <p:spPr bwMode="auto">
            <a:xfrm flipV="1">
              <a:off x="2085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7" name="Line 135"/>
            <p:cNvSpPr>
              <a:spLocks noChangeShapeType="1"/>
            </p:cNvSpPr>
            <p:nvPr/>
          </p:nvSpPr>
          <p:spPr bwMode="auto">
            <a:xfrm flipV="1">
              <a:off x="2164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8" name="Line 136"/>
            <p:cNvSpPr>
              <a:spLocks noChangeShapeType="1"/>
            </p:cNvSpPr>
            <p:nvPr/>
          </p:nvSpPr>
          <p:spPr bwMode="auto">
            <a:xfrm flipV="1">
              <a:off x="2190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49" name="Line 137"/>
            <p:cNvSpPr>
              <a:spLocks noChangeShapeType="1"/>
            </p:cNvSpPr>
            <p:nvPr/>
          </p:nvSpPr>
          <p:spPr bwMode="auto">
            <a:xfrm rot="5400000" flipV="1">
              <a:off x="2348" y="1561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0" name="Line 138"/>
            <p:cNvSpPr>
              <a:spLocks noChangeShapeType="1"/>
            </p:cNvSpPr>
            <p:nvPr/>
          </p:nvSpPr>
          <p:spPr bwMode="auto">
            <a:xfrm rot="5400000" flipV="1">
              <a:off x="2348" y="158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1" name="Line 139"/>
            <p:cNvSpPr>
              <a:spLocks noChangeShapeType="1"/>
            </p:cNvSpPr>
            <p:nvPr/>
          </p:nvSpPr>
          <p:spPr bwMode="auto">
            <a:xfrm rot="5400000" flipV="1">
              <a:off x="2349" y="1509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2" name="Line 140"/>
            <p:cNvSpPr>
              <a:spLocks noChangeShapeType="1"/>
            </p:cNvSpPr>
            <p:nvPr/>
          </p:nvSpPr>
          <p:spPr bwMode="auto">
            <a:xfrm rot="5400000" flipV="1">
              <a:off x="2349" y="1535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3" name="Line 141"/>
            <p:cNvSpPr>
              <a:spLocks noChangeShapeType="1"/>
            </p:cNvSpPr>
            <p:nvPr/>
          </p:nvSpPr>
          <p:spPr bwMode="auto">
            <a:xfrm rot="5400000" flipV="1">
              <a:off x="2030" y="1739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4" name="Line 142"/>
            <p:cNvSpPr>
              <a:spLocks noChangeShapeType="1"/>
            </p:cNvSpPr>
            <p:nvPr/>
          </p:nvSpPr>
          <p:spPr bwMode="auto">
            <a:xfrm rot="5400000" flipV="1">
              <a:off x="2030" y="1765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5" name="Line 143"/>
            <p:cNvSpPr>
              <a:spLocks noChangeShapeType="1"/>
            </p:cNvSpPr>
            <p:nvPr/>
          </p:nvSpPr>
          <p:spPr bwMode="auto">
            <a:xfrm rot="5400000" flipV="1">
              <a:off x="2031" y="168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6" name="Line 144"/>
            <p:cNvSpPr>
              <a:spLocks noChangeShapeType="1"/>
            </p:cNvSpPr>
            <p:nvPr/>
          </p:nvSpPr>
          <p:spPr bwMode="auto">
            <a:xfrm rot="5400000" flipV="1">
              <a:off x="2031" y="1713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7" name="Line 145"/>
            <p:cNvSpPr>
              <a:spLocks noChangeShapeType="1"/>
            </p:cNvSpPr>
            <p:nvPr/>
          </p:nvSpPr>
          <p:spPr bwMode="auto">
            <a:xfrm flipV="1">
              <a:off x="2112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8" name="Line 146"/>
            <p:cNvSpPr>
              <a:spLocks noChangeShapeType="1"/>
            </p:cNvSpPr>
            <p:nvPr/>
          </p:nvSpPr>
          <p:spPr bwMode="auto">
            <a:xfrm flipV="1">
              <a:off x="2138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59" name="Line 147"/>
            <p:cNvSpPr>
              <a:spLocks noChangeShapeType="1"/>
            </p:cNvSpPr>
            <p:nvPr/>
          </p:nvSpPr>
          <p:spPr bwMode="auto">
            <a:xfrm flipV="1">
              <a:off x="2060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60" name="Line 148"/>
            <p:cNvSpPr>
              <a:spLocks noChangeShapeType="1"/>
            </p:cNvSpPr>
            <p:nvPr/>
          </p:nvSpPr>
          <p:spPr bwMode="auto">
            <a:xfrm flipV="1">
              <a:off x="2086" y="1797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61" name="Line 149"/>
            <p:cNvSpPr>
              <a:spLocks noChangeShapeType="1"/>
            </p:cNvSpPr>
            <p:nvPr/>
          </p:nvSpPr>
          <p:spPr bwMode="auto">
            <a:xfrm flipV="1">
              <a:off x="2289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62" name="Line 150"/>
            <p:cNvSpPr>
              <a:spLocks noChangeShapeType="1"/>
            </p:cNvSpPr>
            <p:nvPr/>
          </p:nvSpPr>
          <p:spPr bwMode="auto">
            <a:xfrm flipV="1">
              <a:off x="2315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63" name="Line 151"/>
            <p:cNvSpPr>
              <a:spLocks noChangeShapeType="1"/>
            </p:cNvSpPr>
            <p:nvPr/>
          </p:nvSpPr>
          <p:spPr bwMode="auto">
            <a:xfrm flipV="1">
              <a:off x="2237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  <p:sp>
          <p:nvSpPr>
            <p:cNvPr id="64" name="Line 152"/>
            <p:cNvSpPr>
              <a:spLocks noChangeShapeType="1"/>
            </p:cNvSpPr>
            <p:nvPr/>
          </p:nvSpPr>
          <p:spPr bwMode="auto">
            <a:xfrm flipV="1">
              <a:off x="2263" y="1480"/>
              <a:ext cx="0" cy="23"/>
            </a:xfrm>
            <a:prstGeom prst="line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</a:pPr>
              <a:endParaRPr lang="de-DE" sz="900"/>
            </a:p>
          </p:txBody>
        </p:sp>
      </p:grpSp>
      <p:sp>
        <p:nvSpPr>
          <p:cNvPr id="68" name="Text Box 104"/>
          <p:cNvSpPr txBox="1">
            <a:spLocks noChangeAspect="1"/>
          </p:cNvSpPr>
          <p:nvPr/>
        </p:nvSpPr>
        <p:spPr>
          <a:xfrm>
            <a:off x="7793705" y="3675349"/>
            <a:ext cx="1103248" cy="554678"/>
          </a:xfrm>
          <a:prstGeom prst="rect">
            <a:avLst/>
          </a:prstGeom>
          <a:gradFill>
            <a:gsLst>
              <a:gs pos="0">
                <a:srgbClr val="475E76"/>
              </a:gs>
              <a:gs pos="100000">
                <a:srgbClr val="99CCFF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0" tIns="0" rIns="0" bIns="0" anchor="ctr" anchorCtr="1" compatLnSpc="1"/>
          <a:lstStyle/>
          <a:p>
            <a:pPr>
              <a:spcBef>
                <a:spcPts val="4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1">
                <a:latin typeface="Calibri" pitchFamily="34"/>
              </a:rPr>
              <a:t>RAM</a:t>
            </a:r>
          </a:p>
        </p:txBody>
      </p:sp>
      <p:sp>
        <p:nvSpPr>
          <p:cNvPr id="69" name="Text Box 104"/>
          <p:cNvSpPr txBox="1">
            <a:spLocks noChangeAspect="1"/>
          </p:cNvSpPr>
          <p:nvPr/>
        </p:nvSpPr>
        <p:spPr>
          <a:xfrm>
            <a:off x="7804062" y="4387042"/>
            <a:ext cx="1103248" cy="554678"/>
          </a:xfrm>
          <a:prstGeom prst="rect">
            <a:avLst/>
          </a:prstGeom>
          <a:gradFill>
            <a:gsLst>
              <a:gs pos="0">
                <a:srgbClr val="475E76"/>
              </a:gs>
              <a:gs pos="100000">
                <a:srgbClr val="99CCFF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0" tIns="0" rIns="0" bIns="0" anchor="ctr" anchorCtr="1" compatLnSpc="1"/>
          <a:lstStyle/>
          <a:p>
            <a:pPr>
              <a:spcBef>
                <a:spcPts val="4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1">
                <a:latin typeface="Calibri" pitchFamily="34"/>
              </a:rPr>
              <a:t>RAM</a:t>
            </a:r>
          </a:p>
        </p:txBody>
      </p:sp>
      <p:sp>
        <p:nvSpPr>
          <p:cNvPr id="72" name="Text Box 128"/>
          <p:cNvSpPr txBox="1">
            <a:spLocks noChangeAspect="1" noChangeArrowheads="1"/>
          </p:cNvSpPr>
          <p:nvPr/>
        </p:nvSpPr>
        <p:spPr bwMode="auto">
          <a:xfrm>
            <a:off x="5234879" y="1677880"/>
            <a:ext cx="3595443" cy="1140840"/>
          </a:xfrm>
          <a:prstGeom prst="rect">
            <a:avLst/>
          </a:prstGeom>
          <a:gradFill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 anchorCtr="1"/>
          <a:lstStyle>
            <a:defPPr>
              <a:defRPr lang="de-DE"/>
            </a:defPPr>
            <a:lvl1pPr eaLnBrk="1" hangingPunct="1">
              <a:spcBef>
                <a:spcPct val="50000"/>
              </a:spcBef>
              <a:defRPr sz="900"/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de-DE" sz="1800" b="1"/>
              <a:t>Host PC</a:t>
            </a:r>
            <a:endParaRPr lang="de-DE" sz="1800" b="1" dirty="0"/>
          </a:p>
        </p:txBody>
      </p:sp>
    </p:spTree>
    <p:extLst>
      <p:ext uri="{BB962C8B-B14F-4D97-AF65-F5344CB8AC3E}">
        <p14:creationId xmlns:p14="http://schemas.microsoft.com/office/powerpoint/2010/main" val="30598338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Cameras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CB2B776-DE7D-4629-98FF-5FB1EC045AC4}" type="datetime1">
              <a:rPr lang="de-DE" smtClean="0"/>
              <a:t>02.07.2024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https://silicon.software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077968" y="6524625"/>
            <a:ext cx="2122488" cy="196850"/>
          </a:xfrm>
        </p:spPr>
        <p:txBody>
          <a:bodyPr/>
          <a:lstStyle/>
          <a:p>
            <a:pPr>
              <a:defRPr/>
            </a:pPr>
            <a:fld id="{A16BC816-B741-40A2-BB48-AC5042F03CF3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  <p:grpSp>
        <p:nvGrpSpPr>
          <p:cNvPr id="27660" name="Gruppieren 119"/>
          <p:cNvGrpSpPr>
            <a:grpSpLocks/>
          </p:cNvGrpSpPr>
          <p:nvPr/>
        </p:nvGrpSpPr>
        <p:grpSpPr bwMode="auto">
          <a:xfrm>
            <a:off x="1997076" y="5568951"/>
            <a:ext cx="1787525" cy="739775"/>
            <a:chOff x="472402" y="3457575"/>
            <a:chExt cx="1787677" cy="739775"/>
          </a:xfrm>
        </p:grpSpPr>
        <p:sp>
          <p:nvSpPr>
            <p:cNvPr id="68" name="Rectangle 5"/>
            <p:cNvSpPr>
              <a:spLocks noChangeArrowheads="1"/>
            </p:cNvSpPr>
            <p:nvPr/>
          </p:nvSpPr>
          <p:spPr bwMode="auto">
            <a:xfrm>
              <a:off x="889951" y="3457575"/>
              <a:ext cx="1266933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7927" name="Text Box 9"/>
            <p:cNvSpPr txBox="1">
              <a:spLocks noChangeArrowheads="1"/>
            </p:cNvSpPr>
            <p:nvPr/>
          </p:nvSpPr>
          <p:spPr bwMode="auto">
            <a:xfrm>
              <a:off x="954682" y="3645024"/>
              <a:ext cx="324000" cy="324000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Sensor</a:t>
              </a:r>
            </a:p>
          </p:txBody>
        </p:sp>
        <p:grpSp>
          <p:nvGrpSpPr>
            <p:cNvPr id="27928" name="Gruppieren 115"/>
            <p:cNvGrpSpPr>
              <a:grpSpLocks/>
            </p:cNvGrpSpPr>
            <p:nvPr/>
          </p:nvGrpSpPr>
          <p:grpSpPr bwMode="auto">
            <a:xfrm>
              <a:off x="1326219" y="3478772"/>
              <a:ext cx="400294" cy="397346"/>
              <a:chOff x="2772594" y="3391694"/>
              <a:chExt cx="400294" cy="397346"/>
            </a:xfrm>
          </p:grpSpPr>
          <p:sp>
            <p:nvSpPr>
              <p:cNvPr id="27935" name="Line 11"/>
              <p:cNvSpPr>
                <a:spLocks noChangeShapeType="1"/>
              </p:cNvSpPr>
              <p:nvPr/>
            </p:nvSpPr>
            <p:spPr bwMode="auto">
              <a:xfrm flipV="1">
                <a:off x="2932733" y="3391694"/>
                <a:ext cx="0" cy="365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36" name="Line 12"/>
              <p:cNvSpPr>
                <a:spLocks noChangeShapeType="1"/>
              </p:cNvSpPr>
              <p:nvPr/>
            </p:nvSpPr>
            <p:spPr bwMode="auto">
              <a:xfrm flipV="1">
                <a:off x="2974021" y="3391694"/>
                <a:ext cx="0" cy="365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37" name="Line 13"/>
              <p:cNvSpPr>
                <a:spLocks noChangeShapeType="1"/>
              </p:cNvSpPr>
              <p:nvPr/>
            </p:nvSpPr>
            <p:spPr bwMode="auto">
              <a:xfrm flipV="1">
                <a:off x="3016896" y="3391694"/>
                <a:ext cx="0" cy="365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38" name="Line 14"/>
              <p:cNvSpPr>
                <a:spLocks noChangeShapeType="1"/>
              </p:cNvSpPr>
              <p:nvPr/>
            </p:nvSpPr>
            <p:spPr bwMode="auto">
              <a:xfrm flipV="1">
                <a:off x="3058183" y="3391694"/>
                <a:ext cx="0" cy="365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39" name="Line 15"/>
              <p:cNvSpPr>
                <a:spLocks noChangeShapeType="1"/>
              </p:cNvSpPr>
              <p:nvPr/>
            </p:nvSpPr>
            <p:spPr bwMode="auto">
              <a:xfrm flipV="1">
                <a:off x="3094707" y="3391694"/>
                <a:ext cx="0" cy="365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40" name="Line 16"/>
              <p:cNvSpPr>
                <a:spLocks noChangeShapeType="1"/>
              </p:cNvSpPr>
              <p:nvPr/>
            </p:nvSpPr>
            <p:spPr bwMode="auto">
              <a:xfrm flipV="1">
                <a:off x="2925831" y="3752527"/>
                <a:ext cx="0" cy="365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41" name="Line 17"/>
              <p:cNvSpPr>
                <a:spLocks noChangeShapeType="1"/>
              </p:cNvSpPr>
              <p:nvPr/>
            </p:nvSpPr>
            <p:spPr bwMode="auto">
              <a:xfrm flipV="1">
                <a:off x="2967119" y="3752527"/>
                <a:ext cx="0" cy="365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42" name="Line 18"/>
              <p:cNvSpPr>
                <a:spLocks noChangeShapeType="1"/>
              </p:cNvSpPr>
              <p:nvPr/>
            </p:nvSpPr>
            <p:spPr bwMode="auto">
              <a:xfrm flipV="1">
                <a:off x="3009994" y="3752527"/>
                <a:ext cx="0" cy="365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43" name="Line 19"/>
              <p:cNvSpPr>
                <a:spLocks noChangeShapeType="1"/>
              </p:cNvSpPr>
              <p:nvPr/>
            </p:nvSpPr>
            <p:spPr bwMode="auto">
              <a:xfrm flipV="1">
                <a:off x="3051281" y="3752527"/>
                <a:ext cx="0" cy="365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44" name="Line 20"/>
              <p:cNvSpPr>
                <a:spLocks noChangeShapeType="1"/>
              </p:cNvSpPr>
              <p:nvPr/>
            </p:nvSpPr>
            <p:spPr bwMode="auto">
              <a:xfrm flipV="1">
                <a:off x="3087805" y="3752527"/>
                <a:ext cx="0" cy="365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45" name="Line 21"/>
              <p:cNvSpPr>
                <a:spLocks noChangeShapeType="1"/>
              </p:cNvSpPr>
              <p:nvPr/>
            </p:nvSpPr>
            <p:spPr bwMode="auto">
              <a:xfrm rot="5400000" flipV="1">
                <a:off x="3154627" y="3532978"/>
                <a:ext cx="0" cy="365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46" name="Line 22"/>
              <p:cNvSpPr>
                <a:spLocks noChangeShapeType="1"/>
              </p:cNvSpPr>
              <p:nvPr/>
            </p:nvSpPr>
            <p:spPr bwMode="auto">
              <a:xfrm rot="5400000" flipV="1">
                <a:off x="3154627" y="3574253"/>
                <a:ext cx="0" cy="365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47" name="Line 23"/>
              <p:cNvSpPr>
                <a:spLocks noChangeShapeType="1"/>
              </p:cNvSpPr>
              <p:nvPr/>
            </p:nvSpPr>
            <p:spPr bwMode="auto">
              <a:xfrm rot="5400000" flipV="1">
                <a:off x="3154627" y="3617116"/>
                <a:ext cx="0" cy="365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48" name="Line 24"/>
              <p:cNvSpPr>
                <a:spLocks noChangeShapeType="1"/>
              </p:cNvSpPr>
              <p:nvPr/>
            </p:nvSpPr>
            <p:spPr bwMode="auto">
              <a:xfrm rot="5400000" flipV="1">
                <a:off x="3154627" y="3658391"/>
                <a:ext cx="0" cy="365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49" name="Line 25"/>
              <p:cNvSpPr>
                <a:spLocks noChangeShapeType="1"/>
              </p:cNvSpPr>
              <p:nvPr/>
            </p:nvSpPr>
            <p:spPr bwMode="auto">
              <a:xfrm rot="5400000" flipV="1">
                <a:off x="3154627" y="3694903"/>
                <a:ext cx="0" cy="365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50" name="Line 26"/>
              <p:cNvSpPr>
                <a:spLocks noChangeShapeType="1"/>
              </p:cNvSpPr>
              <p:nvPr/>
            </p:nvSpPr>
            <p:spPr bwMode="auto">
              <a:xfrm rot="5400000" flipV="1">
                <a:off x="2792444" y="3528215"/>
                <a:ext cx="0" cy="365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51" name="Line 27"/>
              <p:cNvSpPr>
                <a:spLocks noChangeShapeType="1"/>
              </p:cNvSpPr>
              <p:nvPr/>
            </p:nvSpPr>
            <p:spPr bwMode="auto">
              <a:xfrm rot="5400000" flipV="1">
                <a:off x="2792444" y="3569490"/>
                <a:ext cx="0" cy="365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52" name="Line 28"/>
              <p:cNvSpPr>
                <a:spLocks noChangeShapeType="1"/>
              </p:cNvSpPr>
              <p:nvPr/>
            </p:nvSpPr>
            <p:spPr bwMode="auto">
              <a:xfrm rot="5400000" flipV="1">
                <a:off x="2792444" y="3612353"/>
                <a:ext cx="0" cy="365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53" name="Line 29"/>
              <p:cNvSpPr>
                <a:spLocks noChangeShapeType="1"/>
              </p:cNvSpPr>
              <p:nvPr/>
            </p:nvSpPr>
            <p:spPr bwMode="auto">
              <a:xfrm rot="5400000" flipV="1">
                <a:off x="2792444" y="3653628"/>
                <a:ext cx="0" cy="365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54" name="Line 30"/>
              <p:cNvSpPr>
                <a:spLocks noChangeShapeType="1"/>
              </p:cNvSpPr>
              <p:nvPr/>
            </p:nvSpPr>
            <p:spPr bwMode="auto">
              <a:xfrm rot="5400000" flipV="1">
                <a:off x="2792444" y="3690140"/>
                <a:ext cx="0" cy="365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93" name="Text Box 31"/>
              <p:cNvSpPr txBox="1">
                <a:spLocks noChangeArrowheads="1"/>
              </p:cNvSpPr>
              <p:nvPr/>
            </p:nvSpPr>
            <p:spPr bwMode="auto">
              <a:xfrm>
                <a:off x="2809441" y="3427647"/>
                <a:ext cx="323878" cy="325438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100000">
                    <a:schemeClr val="folHlink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de-DE" sz="800" b="1" dirty="0">
                    <a:solidFill>
                      <a:schemeClr val="bg1"/>
                    </a:solidFill>
                  </a:rPr>
                  <a:t>IPU</a:t>
                </a:r>
              </a:p>
            </p:txBody>
          </p:sp>
          <p:sp>
            <p:nvSpPr>
              <p:cNvPr id="27956" name="Line 32"/>
              <p:cNvSpPr>
                <a:spLocks noChangeShapeType="1"/>
              </p:cNvSpPr>
              <p:nvPr/>
            </p:nvSpPr>
            <p:spPr bwMode="auto">
              <a:xfrm rot="5400000" flipV="1">
                <a:off x="3153039" y="3450428"/>
                <a:ext cx="0" cy="365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57" name="Line 33"/>
              <p:cNvSpPr>
                <a:spLocks noChangeShapeType="1"/>
              </p:cNvSpPr>
              <p:nvPr/>
            </p:nvSpPr>
            <p:spPr bwMode="auto">
              <a:xfrm rot="5400000" flipV="1">
                <a:off x="3153039" y="3491703"/>
                <a:ext cx="0" cy="365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58" name="Line 34"/>
              <p:cNvSpPr>
                <a:spLocks noChangeShapeType="1"/>
              </p:cNvSpPr>
              <p:nvPr/>
            </p:nvSpPr>
            <p:spPr bwMode="auto">
              <a:xfrm rot="5400000" flipV="1">
                <a:off x="2790856" y="3445665"/>
                <a:ext cx="0" cy="365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59" name="Line 35"/>
              <p:cNvSpPr>
                <a:spLocks noChangeShapeType="1"/>
              </p:cNvSpPr>
              <p:nvPr/>
            </p:nvSpPr>
            <p:spPr bwMode="auto">
              <a:xfrm rot="5400000" flipV="1">
                <a:off x="2790856" y="3486940"/>
                <a:ext cx="0" cy="365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60" name="Line 36"/>
              <p:cNvSpPr>
                <a:spLocks noChangeShapeType="1"/>
              </p:cNvSpPr>
              <p:nvPr/>
            </p:nvSpPr>
            <p:spPr bwMode="auto">
              <a:xfrm flipV="1">
                <a:off x="2853334" y="3391694"/>
                <a:ext cx="0" cy="365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61" name="Line 37"/>
              <p:cNvSpPr>
                <a:spLocks noChangeShapeType="1"/>
              </p:cNvSpPr>
              <p:nvPr/>
            </p:nvSpPr>
            <p:spPr bwMode="auto">
              <a:xfrm flipV="1">
                <a:off x="2894622" y="3391694"/>
                <a:ext cx="0" cy="365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62" name="Line 38"/>
              <p:cNvSpPr>
                <a:spLocks noChangeShapeType="1"/>
              </p:cNvSpPr>
              <p:nvPr/>
            </p:nvSpPr>
            <p:spPr bwMode="auto">
              <a:xfrm flipV="1">
                <a:off x="2843256" y="3752527"/>
                <a:ext cx="0" cy="365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  <p:sp>
            <p:nvSpPr>
              <p:cNvPr id="27963" name="Line 39"/>
              <p:cNvSpPr>
                <a:spLocks noChangeShapeType="1"/>
              </p:cNvSpPr>
              <p:nvPr/>
            </p:nvSpPr>
            <p:spPr bwMode="auto">
              <a:xfrm flipV="1">
                <a:off x="2884544" y="3752527"/>
                <a:ext cx="0" cy="365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de-DE"/>
              </a:p>
            </p:txBody>
          </p:sp>
        </p:grpSp>
        <p:sp>
          <p:nvSpPr>
            <p:cNvPr id="27929" name="Text Box 105"/>
            <p:cNvSpPr txBox="1">
              <a:spLocks noChangeArrowheads="1"/>
            </p:cNvSpPr>
            <p:nvPr/>
          </p:nvSpPr>
          <p:spPr bwMode="auto">
            <a:xfrm>
              <a:off x="1361868" y="3917363"/>
              <a:ext cx="324000" cy="252000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RAM</a:t>
              </a:r>
            </a:p>
          </p:txBody>
        </p:sp>
        <p:sp>
          <p:nvSpPr>
            <p:cNvPr id="27930" name="Text Box 9"/>
            <p:cNvSpPr txBox="1">
              <a:spLocks noChangeArrowheads="1"/>
            </p:cNvSpPr>
            <p:nvPr/>
          </p:nvSpPr>
          <p:spPr bwMode="auto">
            <a:xfrm>
              <a:off x="1777718" y="3789040"/>
              <a:ext cx="324000" cy="324000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r>
                <a:rPr lang="de-DE" sz="800"/>
                <a:t>Inter-</a:t>
              </a:r>
            </a:p>
            <a:p>
              <a:pPr algn="ctr" eaLnBrk="1" hangingPunct="1"/>
              <a:r>
                <a:rPr lang="de-DE" sz="800"/>
                <a:t>face</a:t>
              </a:r>
            </a:p>
          </p:txBody>
        </p:sp>
        <p:sp>
          <p:nvSpPr>
            <p:cNvPr id="110" name="Rectangle 5"/>
            <p:cNvSpPr>
              <a:spLocks noChangeArrowheads="1"/>
            </p:cNvSpPr>
            <p:nvPr/>
          </p:nvSpPr>
          <p:spPr bwMode="auto">
            <a:xfrm>
              <a:off x="472402" y="3562350"/>
              <a:ext cx="411198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7" name="Rectangle 47"/>
            <p:cNvSpPr>
              <a:spLocks noChangeArrowheads="1"/>
            </p:cNvSpPr>
            <p:nvPr/>
          </p:nvSpPr>
          <p:spPr bwMode="auto">
            <a:xfrm>
              <a:off x="2156883" y="3913188"/>
              <a:ext cx="103196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8" name="Rectangle 48"/>
            <p:cNvSpPr>
              <a:spLocks noChangeArrowheads="1"/>
            </p:cNvSpPr>
            <p:nvPr/>
          </p:nvSpPr>
          <p:spPr bwMode="auto">
            <a:xfrm>
              <a:off x="2156883" y="3573463"/>
              <a:ext cx="71443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7934" name="Text Box 9"/>
            <p:cNvSpPr txBox="1">
              <a:spLocks noChangeArrowheads="1"/>
            </p:cNvSpPr>
            <p:nvPr/>
          </p:nvSpPr>
          <p:spPr bwMode="auto">
            <a:xfrm>
              <a:off x="1780678" y="3573016"/>
              <a:ext cx="324000" cy="180000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r>
                <a:rPr lang="de-DE" sz="800"/>
                <a:t>I/O</a:t>
              </a:r>
            </a:p>
          </p:txBody>
        </p:sp>
      </p:grpSp>
      <p:grpSp>
        <p:nvGrpSpPr>
          <p:cNvPr id="27665" name="Gruppieren 5"/>
          <p:cNvGrpSpPr>
            <a:grpSpLocks/>
          </p:cNvGrpSpPr>
          <p:nvPr/>
        </p:nvGrpSpPr>
        <p:grpSpPr bwMode="auto">
          <a:xfrm>
            <a:off x="1992313" y="1412876"/>
            <a:ext cx="1346200" cy="739775"/>
            <a:chOff x="468313" y="1412875"/>
            <a:chExt cx="1346200" cy="739775"/>
          </a:xfrm>
        </p:grpSpPr>
        <p:sp>
          <p:nvSpPr>
            <p:cNvPr id="111" name="Rectangle 5"/>
            <p:cNvSpPr>
              <a:spLocks noChangeArrowheads="1"/>
            </p:cNvSpPr>
            <p:nvPr/>
          </p:nvSpPr>
          <p:spPr bwMode="auto">
            <a:xfrm>
              <a:off x="887413" y="1412875"/>
              <a:ext cx="823912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r>
                <a:rPr lang="en-US" sz="800" dirty="0" err="1"/>
                <a:t>PoCL</a:t>
              </a:r>
              <a:endParaRPr lang="en-US" sz="800" dirty="0"/>
            </a:p>
            <a:p>
              <a:pPr>
                <a:defRPr/>
              </a:pPr>
              <a:r>
                <a:rPr lang="en-US" sz="800" dirty="0"/>
                <a:t>Camera Link</a:t>
              </a:r>
            </a:p>
            <a:p>
              <a:pPr>
                <a:defRPr/>
              </a:pPr>
              <a:r>
                <a:rPr lang="en-US" sz="800" dirty="0"/>
                <a:t>BASE </a:t>
              </a:r>
              <a:r>
                <a:rPr lang="en-US" sz="800" dirty="0" err="1"/>
                <a:t>Config</a:t>
              </a:r>
              <a:endParaRPr lang="en-US" sz="800" dirty="0"/>
            </a:p>
          </p:txBody>
        </p:sp>
        <p:sp>
          <p:nvSpPr>
            <p:cNvPr id="113" name="Rectangle 47"/>
            <p:cNvSpPr>
              <a:spLocks noChangeArrowheads="1"/>
            </p:cNvSpPr>
            <p:nvPr/>
          </p:nvSpPr>
          <p:spPr bwMode="auto">
            <a:xfrm>
              <a:off x="1711325" y="2009775"/>
              <a:ext cx="103188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4" name="Rectangle 48"/>
            <p:cNvSpPr>
              <a:spLocks noChangeArrowheads="1"/>
            </p:cNvSpPr>
            <p:nvPr/>
          </p:nvSpPr>
          <p:spPr bwMode="auto">
            <a:xfrm>
              <a:off x="1711325" y="1670050"/>
              <a:ext cx="71438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5" name="Rectangle 5"/>
            <p:cNvSpPr>
              <a:spLocks noChangeArrowheads="1"/>
            </p:cNvSpPr>
            <p:nvPr/>
          </p:nvSpPr>
          <p:spPr bwMode="auto">
            <a:xfrm>
              <a:off x="468313" y="1535113"/>
              <a:ext cx="411162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" name="Gewitterblitz 1"/>
            <p:cNvSpPr/>
            <p:nvPr/>
          </p:nvSpPr>
          <p:spPr>
            <a:xfrm rot="20559039" flipH="1">
              <a:off x="1404938" y="1462088"/>
              <a:ext cx="293687" cy="290512"/>
            </a:xfrm>
            <a:prstGeom prst="lightningBolt">
              <a:avLst/>
            </a:prstGeom>
            <a:gradFill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2700000" scaled="0"/>
            </a:gradFill>
            <a:ln w="9525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27666" name="Gruppieren 6"/>
          <p:cNvGrpSpPr>
            <a:grpSpLocks/>
          </p:cNvGrpSpPr>
          <p:nvPr/>
        </p:nvGrpSpPr>
        <p:grpSpPr bwMode="auto">
          <a:xfrm>
            <a:off x="1984375" y="2332039"/>
            <a:ext cx="1346200" cy="739775"/>
            <a:chOff x="460375" y="2332038"/>
            <a:chExt cx="1346200" cy="739775"/>
          </a:xfrm>
        </p:grpSpPr>
        <p:sp>
          <p:nvSpPr>
            <p:cNvPr id="105" name="Rectangle 5"/>
            <p:cNvSpPr>
              <a:spLocks noChangeArrowheads="1"/>
            </p:cNvSpPr>
            <p:nvPr/>
          </p:nvSpPr>
          <p:spPr bwMode="auto">
            <a:xfrm>
              <a:off x="879475" y="2332038"/>
              <a:ext cx="823913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r>
                <a:rPr lang="en-US" sz="800" dirty="0" err="1"/>
                <a:t>PoCL</a:t>
              </a:r>
              <a:endParaRPr lang="en-US" sz="800" dirty="0"/>
            </a:p>
            <a:p>
              <a:pPr>
                <a:defRPr/>
              </a:pPr>
              <a:r>
                <a:rPr lang="en-US" sz="800" dirty="0"/>
                <a:t>Camera Link</a:t>
              </a:r>
            </a:p>
            <a:p>
              <a:pPr>
                <a:defRPr/>
              </a:pPr>
              <a:r>
                <a:rPr lang="en-US" sz="800" dirty="0"/>
                <a:t>MEDIUM </a:t>
              </a:r>
              <a:r>
                <a:rPr lang="en-US" sz="800" dirty="0" err="1"/>
                <a:t>Config</a:t>
              </a:r>
              <a:endParaRPr lang="en-US" sz="800" dirty="0"/>
            </a:p>
          </p:txBody>
        </p:sp>
        <p:sp>
          <p:nvSpPr>
            <p:cNvPr id="106" name="Rectangle 46"/>
            <p:cNvSpPr>
              <a:spLocks noChangeArrowheads="1"/>
            </p:cNvSpPr>
            <p:nvPr/>
          </p:nvSpPr>
          <p:spPr bwMode="auto">
            <a:xfrm>
              <a:off x="1703388" y="2371725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7" name="Rectangle 47"/>
            <p:cNvSpPr>
              <a:spLocks noChangeArrowheads="1"/>
            </p:cNvSpPr>
            <p:nvPr/>
          </p:nvSpPr>
          <p:spPr bwMode="auto">
            <a:xfrm>
              <a:off x="1703388" y="2928938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8" name="Rectangle 48"/>
            <p:cNvSpPr>
              <a:spLocks noChangeArrowheads="1"/>
            </p:cNvSpPr>
            <p:nvPr/>
          </p:nvSpPr>
          <p:spPr bwMode="auto">
            <a:xfrm>
              <a:off x="1703388" y="2589213"/>
              <a:ext cx="71437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9" name="Rectangle 5"/>
            <p:cNvSpPr>
              <a:spLocks noChangeArrowheads="1"/>
            </p:cNvSpPr>
            <p:nvPr/>
          </p:nvSpPr>
          <p:spPr bwMode="auto">
            <a:xfrm>
              <a:off x="460375" y="2454275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31" name="Gewitterblitz 230"/>
            <p:cNvSpPr/>
            <p:nvPr/>
          </p:nvSpPr>
          <p:spPr>
            <a:xfrm rot="20559039" flipH="1">
              <a:off x="1384300" y="2406650"/>
              <a:ext cx="293688" cy="290513"/>
            </a:xfrm>
            <a:prstGeom prst="lightningBolt">
              <a:avLst/>
            </a:prstGeom>
            <a:gradFill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2700000" scaled="0"/>
            </a:gradFill>
            <a:ln w="9525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27667" name="Gruppieren 9"/>
          <p:cNvGrpSpPr>
            <a:grpSpLocks/>
          </p:cNvGrpSpPr>
          <p:nvPr/>
        </p:nvGrpSpPr>
        <p:grpSpPr bwMode="auto">
          <a:xfrm>
            <a:off x="1984375" y="3246439"/>
            <a:ext cx="1346200" cy="739775"/>
            <a:chOff x="460375" y="3246438"/>
            <a:chExt cx="1346200" cy="739775"/>
          </a:xfrm>
        </p:grpSpPr>
        <p:sp>
          <p:nvSpPr>
            <p:cNvPr id="121" name="Rectangle 5"/>
            <p:cNvSpPr>
              <a:spLocks noChangeArrowheads="1"/>
            </p:cNvSpPr>
            <p:nvPr/>
          </p:nvSpPr>
          <p:spPr bwMode="auto">
            <a:xfrm>
              <a:off x="879475" y="3246438"/>
              <a:ext cx="823913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r>
                <a:rPr lang="en-US" sz="800" dirty="0" err="1"/>
                <a:t>PoCL</a:t>
              </a:r>
              <a:endParaRPr lang="en-US" sz="800" dirty="0"/>
            </a:p>
            <a:p>
              <a:pPr>
                <a:defRPr/>
              </a:pPr>
              <a:r>
                <a:rPr lang="en-US" sz="800" dirty="0"/>
                <a:t>Camera Link</a:t>
              </a:r>
            </a:p>
            <a:p>
              <a:pPr>
                <a:defRPr/>
              </a:pPr>
              <a:r>
                <a:rPr lang="en-US" sz="800" dirty="0"/>
                <a:t>FULL </a:t>
              </a:r>
              <a:r>
                <a:rPr lang="en-US" sz="800" dirty="0" err="1"/>
                <a:t>Config</a:t>
              </a:r>
              <a:endParaRPr lang="en-US" sz="800" dirty="0"/>
            </a:p>
          </p:txBody>
        </p:sp>
        <p:sp>
          <p:nvSpPr>
            <p:cNvPr id="122" name="Rectangle 46"/>
            <p:cNvSpPr>
              <a:spLocks noChangeArrowheads="1"/>
            </p:cNvSpPr>
            <p:nvPr/>
          </p:nvSpPr>
          <p:spPr bwMode="auto">
            <a:xfrm>
              <a:off x="1703388" y="3286125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3" name="Rectangle 47"/>
            <p:cNvSpPr>
              <a:spLocks noChangeArrowheads="1"/>
            </p:cNvSpPr>
            <p:nvPr/>
          </p:nvSpPr>
          <p:spPr bwMode="auto">
            <a:xfrm>
              <a:off x="1703388" y="3843338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4" name="Rectangle 48"/>
            <p:cNvSpPr>
              <a:spLocks noChangeArrowheads="1"/>
            </p:cNvSpPr>
            <p:nvPr/>
          </p:nvSpPr>
          <p:spPr bwMode="auto">
            <a:xfrm>
              <a:off x="1703388" y="3503613"/>
              <a:ext cx="71437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5" name="Rectangle 5"/>
            <p:cNvSpPr>
              <a:spLocks noChangeArrowheads="1"/>
            </p:cNvSpPr>
            <p:nvPr/>
          </p:nvSpPr>
          <p:spPr bwMode="auto">
            <a:xfrm>
              <a:off x="460375" y="3368675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32" name="Gewitterblitz 231"/>
            <p:cNvSpPr/>
            <p:nvPr/>
          </p:nvSpPr>
          <p:spPr>
            <a:xfrm rot="20559039" flipH="1">
              <a:off x="1395413" y="3306763"/>
              <a:ext cx="293687" cy="290512"/>
            </a:xfrm>
            <a:prstGeom prst="lightningBolt">
              <a:avLst/>
            </a:prstGeom>
            <a:gradFill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2700000" scaled="0"/>
            </a:gradFill>
            <a:ln w="9525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27668" name="Gruppieren 10"/>
          <p:cNvGrpSpPr>
            <a:grpSpLocks/>
          </p:cNvGrpSpPr>
          <p:nvPr/>
        </p:nvGrpSpPr>
        <p:grpSpPr bwMode="auto">
          <a:xfrm>
            <a:off x="2081214" y="4135438"/>
            <a:ext cx="1000125" cy="576262"/>
            <a:chOff x="557213" y="4135438"/>
            <a:chExt cx="1000125" cy="576262"/>
          </a:xfrm>
        </p:grpSpPr>
        <p:sp>
          <p:nvSpPr>
            <p:cNvPr id="136" name="Rectangle 5"/>
            <p:cNvSpPr>
              <a:spLocks noChangeArrowheads="1"/>
            </p:cNvSpPr>
            <p:nvPr/>
          </p:nvSpPr>
          <p:spPr bwMode="auto">
            <a:xfrm>
              <a:off x="879475" y="4135438"/>
              <a:ext cx="574675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r>
                <a:rPr lang="en-US" sz="800" dirty="0" err="1"/>
                <a:t>PoE</a:t>
              </a:r>
              <a:endParaRPr lang="en-US" sz="800" dirty="0"/>
            </a:p>
            <a:p>
              <a:pPr>
                <a:defRPr/>
              </a:pPr>
              <a:r>
                <a:rPr lang="en-US" sz="800" dirty="0"/>
                <a:t>GigE Vision</a:t>
              </a:r>
            </a:p>
          </p:txBody>
        </p:sp>
        <p:sp>
          <p:nvSpPr>
            <p:cNvPr id="138" name="Rectangle 47"/>
            <p:cNvSpPr>
              <a:spLocks noChangeArrowheads="1"/>
            </p:cNvSpPr>
            <p:nvPr/>
          </p:nvSpPr>
          <p:spPr bwMode="auto">
            <a:xfrm>
              <a:off x="1454150" y="4473575"/>
              <a:ext cx="103188" cy="179388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39" name="Rectangle 48"/>
            <p:cNvSpPr>
              <a:spLocks noChangeArrowheads="1"/>
            </p:cNvSpPr>
            <p:nvPr/>
          </p:nvSpPr>
          <p:spPr bwMode="auto">
            <a:xfrm>
              <a:off x="1454150" y="4221163"/>
              <a:ext cx="71438" cy="1444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40" name="Rectangle 5"/>
            <p:cNvSpPr>
              <a:spLocks noChangeArrowheads="1"/>
            </p:cNvSpPr>
            <p:nvPr/>
          </p:nvSpPr>
          <p:spPr bwMode="auto">
            <a:xfrm>
              <a:off x="557213" y="4221163"/>
              <a:ext cx="323850" cy="411162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33" name="Gewitterblitz 232"/>
            <p:cNvSpPr/>
            <p:nvPr/>
          </p:nvSpPr>
          <p:spPr>
            <a:xfrm rot="20559039" flipH="1">
              <a:off x="1243013" y="4195763"/>
              <a:ext cx="177800" cy="212725"/>
            </a:xfrm>
            <a:prstGeom prst="lightningBolt">
              <a:avLst/>
            </a:prstGeom>
            <a:gradFill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2700000" scaled="0"/>
            </a:gradFill>
            <a:ln w="9525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27669" name="Gruppieren 12"/>
          <p:cNvGrpSpPr>
            <a:grpSpLocks/>
          </p:cNvGrpSpPr>
          <p:nvPr/>
        </p:nvGrpSpPr>
        <p:grpSpPr bwMode="auto">
          <a:xfrm>
            <a:off x="2090738" y="4868863"/>
            <a:ext cx="1001712" cy="576262"/>
            <a:chOff x="566738" y="4868863"/>
            <a:chExt cx="1001712" cy="576262"/>
          </a:xfrm>
        </p:grpSpPr>
        <p:sp>
          <p:nvSpPr>
            <p:cNvPr id="141" name="Rectangle 5"/>
            <p:cNvSpPr>
              <a:spLocks noChangeArrowheads="1"/>
            </p:cNvSpPr>
            <p:nvPr/>
          </p:nvSpPr>
          <p:spPr bwMode="auto">
            <a:xfrm>
              <a:off x="887413" y="4868863"/>
              <a:ext cx="576262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r>
                <a:rPr lang="en-US" sz="800" dirty="0" err="1"/>
                <a:t>PoE</a:t>
              </a:r>
              <a:endParaRPr lang="en-US" sz="800" dirty="0"/>
            </a:p>
            <a:p>
              <a:pPr>
                <a:defRPr/>
              </a:pPr>
              <a:r>
                <a:rPr lang="en-US" sz="800" dirty="0"/>
                <a:t>GigE Vision</a:t>
              </a:r>
            </a:p>
            <a:p>
              <a:pPr>
                <a:defRPr/>
              </a:pPr>
              <a:r>
                <a:rPr lang="en-US" sz="800" dirty="0"/>
                <a:t>LAG</a:t>
              </a:r>
            </a:p>
          </p:txBody>
        </p:sp>
        <p:sp>
          <p:nvSpPr>
            <p:cNvPr id="142" name="Rectangle 47"/>
            <p:cNvSpPr>
              <a:spLocks noChangeArrowheads="1"/>
            </p:cNvSpPr>
            <p:nvPr/>
          </p:nvSpPr>
          <p:spPr bwMode="auto">
            <a:xfrm>
              <a:off x="1465263" y="5230813"/>
              <a:ext cx="103187" cy="179387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43" name="Rectangle 48"/>
            <p:cNvSpPr>
              <a:spLocks noChangeArrowheads="1"/>
            </p:cNvSpPr>
            <p:nvPr/>
          </p:nvSpPr>
          <p:spPr bwMode="auto">
            <a:xfrm>
              <a:off x="1463675" y="4902200"/>
              <a:ext cx="71438" cy="7302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44" name="Rectangle 5"/>
            <p:cNvSpPr>
              <a:spLocks noChangeArrowheads="1"/>
            </p:cNvSpPr>
            <p:nvPr/>
          </p:nvSpPr>
          <p:spPr bwMode="auto">
            <a:xfrm>
              <a:off x="566738" y="4954588"/>
              <a:ext cx="323850" cy="411162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45" name="Rectangle 47"/>
            <p:cNvSpPr>
              <a:spLocks noChangeArrowheads="1"/>
            </p:cNvSpPr>
            <p:nvPr/>
          </p:nvSpPr>
          <p:spPr bwMode="auto">
            <a:xfrm>
              <a:off x="1463675" y="5013325"/>
              <a:ext cx="103188" cy="179388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34" name="Gewitterblitz 233"/>
            <p:cNvSpPr/>
            <p:nvPr/>
          </p:nvSpPr>
          <p:spPr>
            <a:xfrm rot="20559039" flipH="1">
              <a:off x="1255713" y="4924425"/>
              <a:ext cx="185737" cy="209550"/>
            </a:xfrm>
            <a:prstGeom prst="lightningBolt">
              <a:avLst/>
            </a:prstGeom>
            <a:gradFill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2700000" scaled="0"/>
            </a:gradFill>
            <a:ln w="9525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27676" name="Gruppieren 272"/>
          <p:cNvGrpSpPr>
            <a:grpSpLocks/>
          </p:cNvGrpSpPr>
          <p:nvPr/>
        </p:nvGrpSpPr>
        <p:grpSpPr bwMode="auto">
          <a:xfrm>
            <a:off x="3629025" y="2319339"/>
            <a:ext cx="1346200" cy="739775"/>
            <a:chOff x="460375" y="2332038"/>
            <a:chExt cx="1346200" cy="739775"/>
          </a:xfrm>
        </p:grpSpPr>
        <p:sp>
          <p:nvSpPr>
            <p:cNvPr id="274" name="Rectangle 5"/>
            <p:cNvSpPr>
              <a:spLocks noChangeArrowheads="1"/>
            </p:cNvSpPr>
            <p:nvPr/>
          </p:nvSpPr>
          <p:spPr bwMode="auto">
            <a:xfrm>
              <a:off x="879475" y="2332038"/>
              <a:ext cx="823913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275" name="Rectangle 46"/>
            <p:cNvSpPr>
              <a:spLocks noChangeArrowheads="1"/>
            </p:cNvSpPr>
            <p:nvPr/>
          </p:nvSpPr>
          <p:spPr bwMode="auto">
            <a:xfrm>
              <a:off x="1703388" y="2371725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76" name="Rectangle 47"/>
            <p:cNvSpPr>
              <a:spLocks noChangeArrowheads="1"/>
            </p:cNvSpPr>
            <p:nvPr/>
          </p:nvSpPr>
          <p:spPr bwMode="auto">
            <a:xfrm>
              <a:off x="1703388" y="2928938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77" name="Rectangle 48"/>
            <p:cNvSpPr>
              <a:spLocks noChangeArrowheads="1"/>
            </p:cNvSpPr>
            <p:nvPr/>
          </p:nvSpPr>
          <p:spPr bwMode="auto">
            <a:xfrm>
              <a:off x="1703388" y="2589213"/>
              <a:ext cx="71437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78" name="Rectangle 5"/>
            <p:cNvSpPr>
              <a:spLocks noChangeArrowheads="1"/>
            </p:cNvSpPr>
            <p:nvPr/>
          </p:nvSpPr>
          <p:spPr bwMode="auto">
            <a:xfrm>
              <a:off x="460375" y="2454275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79" name="Gewitterblitz 278"/>
            <p:cNvSpPr/>
            <p:nvPr/>
          </p:nvSpPr>
          <p:spPr>
            <a:xfrm rot="20559039" flipH="1">
              <a:off x="1063625" y="2508250"/>
              <a:ext cx="488950" cy="433388"/>
            </a:xfrm>
            <a:prstGeom prst="lightningBolt">
              <a:avLst/>
            </a:prstGeom>
            <a:gradFill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2700000" scaled="0"/>
            </a:gradFill>
            <a:ln w="9525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27677" name="Gruppieren 279"/>
          <p:cNvGrpSpPr>
            <a:grpSpLocks/>
          </p:cNvGrpSpPr>
          <p:nvPr/>
        </p:nvGrpSpPr>
        <p:grpSpPr bwMode="auto">
          <a:xfrm>
            <a:off x="3629025" y="3233739"/>
            <a:ext cx="1346200" cy="739775"/>
            <a:chOff x="460375" y="3246438"/>
            <a:chExt cx="1346200" cy="739775"/>
          </a:xfrm>
        </p:grpSpPr>
        <p:sp>
          <p:nvSpPr>
            <p:cNvPr id="281" name="Rectangle 5"/>
            <p:cNvSpPr>
              <a:spLocks noChangeArrowheads="1"/>
            </p:cNvSpPr>
            <p:nvPr/>
          </p:nvSpPr>
          <p:spPr bwMode="auto">
            <a:xfrm>
              <a:off x="879475" y="3246438"/>
              <a:ext cx="823913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282" name="Rectangle 46"/>
            <p:cNvSpPr>
              <a:spLocks noChangeArrowheads="1"/>
            </p:cNvSpPr>
            <p:nvPr/>
          </p:nvSpPr>
          <p:spPr bwMode="auto">
            <a:xfrm>
              <a:off x="1703388" y="3286125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83" name="Rectangle 47"/>
            <p:cNvSpPr>
              <a:spLocks noChangeArrowheads="1"/>
            </p:cNvSpPr>
            <p:nvPr/>
          </p:nvSpPr>
          <p:spPr bwMode="auto">
            <a:xfrm>
              <a:off x="1703388" y="3843338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84" name="Rectangle 48"/>
            <p:cNvSpPr>
              <a:spLocks noChangeArrowheads="1"/>
            </p:cNvSpPr>
            <p:nvPr/>
          </p:nvSpPr>
          <p:spPr bwMode="auto">
            <a:xfrm>
              <a:off x="1703388" y="3503613"/>
              <a:ext cx="71437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85" name="Rectangle 5"/>
            <p:cNvSpPr>
              <a:spLocks noChangeArrowheads="1"/>
            </p:cNvSpPr>
            <p:nvPr/>
          </p:nvSpPr>
          <p:spPr bwMode="auto">
            <a:xfrm>
              <a:off x="460375" y="3368675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27678" name="Gruppieren 286"/>
          <p:cNvGrpSpPr>
            <a:grpSpLocks/>
          </p:cNvGrpSpPr>
          <p:nvPr/>
        </p:nvGrpSpPr>
        <p:grpSpPr bwMode="auto">
          <a:xfrm>
            <a:off x="3716339" y="4135438"/>
            <a:ext cx="1000125" cy="576262"/>
            <a:chOff x="557213" y="4135438"/>
            <a:chExt cx="1000125" cy="576262"/>
          </a:xfrm>
        </p:grpSpPr>
        <p:sp>
          <p:nvSpPr>
            <p:cNvPr id="288" name="Rectangle 5"/>
            <p:cNvSpPr>
              <a:spLocks noChangeArrowheads="1"/>
            </p:cNvSpPr>
            <p:nvPr/>
          </p:nvSpPr>
          <p:spPr bwMode="auto">
            <a:xfrm>
              <a:off x="879475" y="4135438"/>
              <a:ext cx="574675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289" name="Rectangle 47"/>
            <p:cNvSpPr>
              <a:spLocks noChangeArrowheads="1"/>
            </p:cNvSpPr>
            <p:nvPr/>
          </p:nvSpPr>
          <p:spPr bwMode="auto">
            <a:xfrm>
              <a:off x="1454150" y="4473575"/>
              <a:ext cx="103188" cy="179388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90" name="Rectangle 48"/>
            <p:cNvSpPr>
              <a:spLocks noChangeArrowheads="1"/>
            </p:cNvSpPr>
            <p:nvPr/>
          </p:nvSpPr>
          <p:spPr bwMode="auto">
            <a:xfrm>
              <a:off x="1454150" y="4221163"/>
              <a:ext cx="71438" cy="1444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91" name="Rectangle 5"/>
            <p:cNvSpPr>
              <a:spLocks noChangeArrowheads="1"/>
            </p:cNvSpPr>
            <p:nvPr/>
          </p:nvSpPr>
          <p:spPr bwMode="auto">
            <a:xfrm>
              <a:off x="557213" y="4221163"/>
              <a:ext cx="323850" cy="411162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92" name="Gewitterblitz 291"/>
            <p:cNvSpPr/>
            <p:nvPr/>
          </p:nvSpPr>
          <p:spPr>
            <a:xfrm rot="20559039" flipH="1">
              <a:off x="1031875" y="4283075"/>
              <a:ext cx="327025" cy="319088"/>
            </a:xfrm>
            <a:prstGeom prst="lightningBolt">
              <a:avLst/>
            </a:prstGeom>
            <a:gradFill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2700000" scaled="0"/>
            </a:gradFill>
            <a:ln w="9525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27679" name="Gruppieren 299"/>
          <p:cNvGrpSpPr>
            <a:grpSpLocks/>
          </p:cNvGrpSpPr>
          <p:nvPr/>
        </p:nvGrpSpPr>
        <p:grpSpPr bwMode="auto">
          <a:xfrm>
            <a:off x="3716339" y="4868863"/>
            <a:ext cx="1000125" cy="576262"/>
            <a:chOff x="557213" y="4135438"/>
            <a:chExt cx="1000125" cy="576262"/>
          </a:xfrm>
        </p:grpSpPr>
        <p:sp>
          <p:nvSpPr>
            <p:cNvPr id="301" name="Rectangle 5"/>
            <p:cNvSpPr>
              <a:spLocks noChangeArrowheads="1"/>
            </p:cNvSpPr>
            <p:nvPr/>
          </p:nvSpPr>
          <p:spPr bwMode="auto">
            <a:xfrm>
              <a:off x="879475" y="4135438"/>
              <a:ext cx="574675" cy="5762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4000" tIns="36000" rIns="36000" bIns="36000" anchor="ctr"/>
            <a:lstStyle/>
            <a:p>
              <a:pPr>
                <a:defRPr/>
              </a:pPr>
              <a:endParaRPr lang="en-US" sz="800" dirty="0"/>
            </a:p>
          </p:txBody>
        </p:sp>
        <p:sp>
          <p:nvSpPr>
            <p:cNvPr id="302" name="Rectangle 47"/>
            <p:cNvSpPr>
              <a:spLocks noChangeArrowheads="1"/>
            </p:cNvSpPr>
            <p:nvPr/>
          </p:nvSpPr>
          <p:spPr bwMode="auto">
            <a:xfrm>
              <a:off x="1454150" y="4473575"/>
              <a:ext cx="103188" cy="179388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03" name="Rectangle 48"/>
            <p:cNvSpPr>
              <a:spLocks noChangeArrowheads="1"/>
            </p:cNvSpPr>
            <p:nvPr/>
          </p:nvSpPr>
          <p:spPr bwMode="auto">
            <a:xfrm>
              <a:off x="1454150" y="4221163"/>
              <a:ext cx="71438" cy="1444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04" name="Rectangle 5"/>
            <p:cNvSpPr>
              <a:spLocks noChangeArrowheads="1"/>
            </p:cNvSpPr>
            <p:nvPr/>
          </p:nvSpPr>
          <p:spPr bwMode="auto">
            <a:xfrm>
              <a:off x="557213" y="4221163"/>
              <a:ext cx="323850" cy="411162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5237039" y="2780929"/>
            <a:ext cx="1466204" cy="1039813"/>
            <a:chOff x="4649143" y="2946400"/>
            <a:chExt cx="1466204" cy="1039813"/>
          </a:xfrm>
        </p:grpSpPr>
        <p:sp>
          <p:nvSpPr>
            <p:cNvPr id="413" name="Rectangle 5"/>
            <p:cNvSpPr>
              <a:spLocks noChangeArrowheads="1"/>
            </p:cNvSpPr>
            <p:nvPr/>
          </p:nvSpPr>
          <p:spPr bwMode="auto">
            <a:xfrm>
              <a:off x="5068243" y="2946400"/>
              <a:ext cx="943917" cy="103981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r>
                <a:rPr lang="en-US" sz="800" dirty="0" err="1"/>
                <a:t>CoaXPress</a:t>
              </a:r>
              <a:endParaRPr lang="en-US" sz="800" dirty="0"/>
            </a:p>
            <a:p>
              <a:pPr>
                <a:defRPr/>
              </a:pPr>
              <a:r>
                <a:rPr lang="en-US" sz="800" dirty="0"/>
                <a:t>4-lanes (DIN)</a:t>
              </a:r>
            </a:p>
          </p:txBody>
        </p:sp>
        <p:sp>
          <p:nvSpPr>
            <p:cNvPr id="414" name="Rectangle 46"/>
            <p:cNvSpPr>
              <a:spLocks noChangeArrowheads="1"/>
            </p:cNvSpPr>
            <p:nvPr/>
          </p:nvSpPr>
          <p:spPr bwMode="auto">
            <a:xfrm>
              <a:off x="6012160" y="2996952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6" name="Rectangle 48"/>
            <p:cNvSpPr>
              <a:spLocks noChangeArrowheads="1"/>
            </p:cNvSpPr>
            <p:nvPr/>
          </p:nvSpPr>
          <p:spPr bwMode="auto">
            <a:xfrm>
              <a:off x="6012160" y="3693341"/>
              <a:ext cx="71437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7" name="Rectangle 5"/>
            <p:cNvSpPr>
              <a:spLocks noChangeArrowheads="1"/>
            </p:cNvSpPr>
            <p:nvPr/>
          </p:nvSpPr>
          <p:spPr bwMode="auto">
            <a:xfrm>
              <a:off x="4649143" y="3212976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8" name="Gewitterblitz 417"/>
            <p:cNvSpPr/>
            <p:nvPr/>
          </p:nvSpPr>
          <p:spPr bwMode="auto">
            <a:xfrm rot="20559039" flipH="1">
              <a:off x="5616747" y="3101308"/>
              <a:ext cx="293687" cy="290512"/>
            </a:xfrm>
            <a:prstGeom prst="lightningBolt">
              <a:avLst/>
            </a:prstGeom>
            <a:gradFill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2700000" scaled="0"/>
            </a:gradFill>
            <a:ln w="9525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19" name="Rectangle 46"/>
            <p:cNvSpPr>
              <a:spLocks noChangeArrowheads="1"/>
            </p:cNvSpPr>
            <p:nvPr/>
          </p:nvSpPr>
          <p:spPr bwMode="auto">
            <a:xfrm>
              <a:off x="6012160" y="3130300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20" name="Rectangle 46"/>
            <p:cNvSpPr>
              <a:spLocks noChangeArrowheads="1"/>
            </p:cNvSpPr>
            <p:nvPr/>
          </p:nvSpPr>
          <p:spPr bwMode="auto">
            <a:xfrm>
              <a:off x="6012160" y="3260721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21" name="Rectangle 46"/>
            <p:cNvSpPr>
              <a:spLocks noChangeArrowheads="1"/>
            </p:cNvSpPr>
            <p:nvPr/>
          </p:nvSpPr>
          <p:spPr bwMode="auto">
            <a:xfrm>
              <a:off x="6012160" y="3391464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5231905" y="1412777"/>
            <a:ext cx="1471339" cy="1271687"/>
            <a:chOff x="4644008" y="1412776"/>
            <a:chExt cx="1471339" cy="1271687"/>
          </a:xfrm>
        </p:grpSpPr>
        <p:sp>
          <p:nvSpPr>
            <p:cNvPr id="422" name="Rectangle 5"/>
            <p:cNvSpPr>
              <a:spLocks noChangeArrowheads="1"/>
            </p:cNvSpPr>
            <p:nvPr/>
          </p:nvSpPr>
          <p:spPr bwMode="auto">
            <a:xfrm>
              <a:off x="5063108" y="1412776"/>
              <a:ext cx="943917" cy="1271687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r>
                <a:rPr lang="en-US" sz="800" dirty="0" err="1"/>
                <a:t>CoaXPress</a:t>
              </a:r>
              <a:endParaRPr lang="en-US" sz="800" dirty="0"/>
            </a:p>
            <a:p>
              <a:pPr>
                <a:defRPr/>
              </a:pPr>
              <a:r>
                <a:rPr lang="en-US" sz="800" dirty="0"/>
                <a:t>4-lanes (BNC)</a:t>
              </a:r>
            </a:p>
          </p:txBody>
        </p:sp>
        <p:sp>
          <p:nvSpPr>
            <p:cNvPr id="423" name="Rectangle 46"/>
            <p:cNvSpPr>
              <a:spLocks noChangeArrowheads="1"/>
            </p:cNvSpPr>
            <p:nvPr/>
          </p:nvSpPr>
          <p:spPr bwMode="auto">
            <a:xfrm>
              <a:off x="6007025" y="1504578"/>
              <a:ext cx="108322" cy="15572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24" name="Rectangle 48"/>
            <p:cNvSpPr>
              <a:spLocks noChangeArrowheads="1"/>
            </p:cNvSpPr>
            <p:nvPr/>
          </p:nvSpPr>
          <p:spPr bwMode="auto">
            <a:xfrm>
              <a:off x="6007025" y="2382912"/>
              <a:ext cx="71437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25" name="Rectangle 5"/>
            <p:cNvSpPr>
              <a:spLocks noChangeArrowheads="1"/>
            </p:cNvSpPr>
            <p:nvPr/>
          </p:nvSpPr>
          <p:spPr bwMode="auto">
            <a:xfrm>
              <a:off x="4644008" y="1796430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26" name="Gewitterblitz 425"/>
            <p:cNvSpPr/>
            <p:nvPr/>
          </p:nvSpPr>
          <p:spPr bwMode="auto">
            <a:xfrm rot="20559039" flipH="1">
              <a:off x="5616747" y="1521964"/>
              <a:ext cx="293687" cy="290512"/>
            </a:xfrm>
            <a:prstGeom prst="lightningBolt">
              <a:avLst/>
            </a:prstGeom>
            <a:gradFill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2700000" scaled="0"/>
            </a:gradFill>
            <a:ln w="9525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27" name="Rectangle 46"/>
            <p:cNvSpPr>
              <a:spLocks noChangeArrowheads="1"/>
            </p:cNvSpPr>
            <p:nvPr/>
          </p:nvSpPr>
          <p:spPr bwMode="auto">
            <a:xfrm>
              <a:off x="6007025" y="1709192"/>
              <a:ext cx="108322" cy="15572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28" name="Rectangle 46"/>
            <p:cNvSpPr>
              <a:spLocks noChangeArrowheads="1"/>
            </p:cNvSpPr>
            <p:nvPr/>
          </p:nvSpPr>
          <p:spPr bwMode="auto">
            <a:xfrm>
              <a:off x="6007025" y="1905124"/>
              <a:ext cx="108322" cy="15572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29" name="Rectangle 46"/>
            <p:cNvSpPr>
              <a:spLocks noChangeArrowheads="1"/>
            </p:cNvSpPr>
            <p:nvPr/>
          </p:nvSpPr>
          <p:spPr bwMode="auto">
            <a:xfrm>
              <a:off x="6007025" y="2102098"/>
              <a:ext cx="108322" cy="15572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7006060" y="2799780"/>
            <a:ext cx="1466204" cy="1039813"/>
            <a:chOff x="6418164" y="2965251"/>
            <a:chExt cx="1466204" cy="1039813"/>
          </a:xfrm>
        </p:grpSpPr>
        <p:sp>
          <p:nvSpPr>
            <p:cNvPr id="430" name="Rectangle 5"/>
            <p:cNvSpPr>
              <a:spLocks noChangeArrowheads="1"/>
            </p:cNvSpPr>
            <p:nvPr/>
          </p:nvSpPr>
          <p:spPr bwMode="auto">
            <a:xfrm>
              <a:off x="6837264" y="2965251"/>
              <a:ext cx="943917" cy="103981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r>
                <a:rPr lang="en-US" sz="800" dirty="0" err="1"/>
                <a:t>CoaXPress</a:t>
              </a:r>
              <a:endParaRPr lang="en-US" sz="800" dirty="0"/>
            </a:p>
            <a:p>
              <a:pPr>
                <a:defRPr/>
              </a:pPr>
              <a:r>
                <a:rPr lang="en-US" sz="800" dirty="0"/>
                <a:t>5-lanes (DIN)</a:t>
              </a:r>
            </a:p>
          </p:txBody>
        </p:sp>
        <p:sp>
          <p:nvSpPr>
            <p:cNvPr id="431" name="Rectangle 46"/>
            <p:cNvSpPr>
              <a:spLocks noChangeArrowheads="1"/>
            </p:cNvSpPr>
            <p:nvPr/>
          </p:nvSpPr>
          <p:spPr bwMode="auto">
            <a:xfrm>
              <a:off x="7781181" y="3015803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32" name="Rectangle 48"/>
            <p:cNvSpPr>
              <a:spLocks noChangeArrowheads="1"/>
            </p:cNvSpPr>
            <p:nvPr/>
          </p:nvSpPr>
          <p:spPr bwMode="auto">
            <a:xfrm>
              <a:off x="7781181" y="3740770"/>
              <a:ext cx="71437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33" name="Rectangle 5"/>
            <p:cNvSpPr>
              <a:spLocks noChangeArrowheads="1"/>
            </p:cNvSpPr>
            <p:nvPr/>
          </p:nvSpPr>
          <p:spPr bwMode="auto">
            <a:xfrm>
              <a:off x="6418164" y="3231827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34" name="Gewitterblitz 433"/>
            <p:cNvSpPr/>
            <p:nvPr/>
          </p:nvSpPr>
          <p:spPr bwMode="auto">
            <a:xfrm rot="20559039" flipH="1">
              <a:off x="7385768" y="3120159"/>
              <a:ext cx="293687" cy="290512"/>
            </a:xfrm>
            <a:prstGeom prst="lightningBolt">
              <a:avLst/>
            </a:prstGeom>
            <a:gradFill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2700000" scaled="0"/>
            </a:gradFill>
            <a:ln w="9525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35" name="Rectangle 46"/>
            <p:cNvSpPr>
              <a:spLocks noChangeArrowheads="1"/>
            </p:cNvSpPr>
            <p:nvPr/>
          </p:nvSpPr>
          <p:spPr bwMode="auto">
            <a:xfrm>
              <a:off x="7781181" y="3149151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36" name="Rectangle 46"/>
            <p:cNvSpPr>
              <a:spLocks noChangeArrowheads="1"/>
            </p:cNvSpPr>
            <p:nvPr/>
          </p:nvSpPr>
          <p:spPr bwMode="auto">
            <a:xfrm>
              <a:off x="7781181" y="3279572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37" name="Rectangle 46"/>
            <p:cNvSpPr>
              <a:spLocks noChangeArrowheads="1"/>
            </p:cNvSpPr>
            <p:nvPr/>
          </p:nvSpPr>
          <p:spPr bwMode="auto">
            <a:xfrm>
              <a:off x="7781181" y="3410315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38" name="Rectangle 46"/>
            <p:cNvSpPr>
              <a:spLocks noChangeArrowheads="1"/>
            </p:cNvSpPr>
            <p:nvPr/>
          </p:nvSpPr>
          <p:spPr bwMode="auto">
            <a:xfrm>
              <a:off x="7781181" y="3534137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4943872" y="4117380"/>
            <a:ext cx="1466204" cy="1039813"/>
            <a:chOff x="3779912" y="4117379"/>
            <a:chExt cx="1466204" cy="1039813"/>
          </a:xfrm>
        </p:grpSpPr>
        <p:sp>
          <p:nvSpPr>
            <p:cNvPr id="440" name="Rectangle 5"/>
            <p:cNvSpPr>
              <a:spLocks noChangeArrowheads="1"/>
            </p:cNvSpPr>
            <p:nvPr/>
          </p:nvSpPr>
          <p:spPr bwMode="auto">
            <a:xfrm>
              <a:off x="4199012" y="4117379"/>
              <a:ext cx="943917" cy="103981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r>
                <a:rPr lang="en-US" sz="800" dirty="0"/>
                <a:t>Camera Link HS</a:t>
              </a:r>
            </a:p>
            <a:p>
              <a:pPr>
                <a:defRPr/>
              </a:pPr>
              <a:r>
                <a:rPr lang="en-US" sz="800" dirty="0"/>
                <a:t>CX4</a:t>
              </a:r>
            </a:p>
          </p:txBody>
        </p:sp>
        <p:sp>
          <p:nvSpPr>
            <p:cNvPr id="441" name="Rectangle 46"/>
            <p:cNvSpPr>
              <a:spLocks noChangeArrowheads="1"/>
            </p:cNvSpPr>
            <p:nvPr/>
          </p:nvSpPr>
          <p:spPr bwMode="auto">
            <a:xfrm>
              <a:off x="5142929" y="4239939"/>
              <a:ext cx="103187" cy="26199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42" name="Rectangle 48"/>
            <p:cNvSpPr>
              <a:spLocks noChangeArrowheads="1"/>
            </p:cNvSpPr>
            <p:nvPr/>
          </p:nvSpPr>
          <p:spPr bwMode="auto">
            <a:xfrm>
              <a:off x="5142929" y="4864320"/>
              <a:ext cx="71437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43" name="Rectangle 5"/>
            <p:cNvSpPr>
              <a:spLocks noChangeArrowheads="1"/>
            </p:cNvSpPr>
            <p:nvPr/>
          </p:nvSpPr>
          <p:spPr bwMode="auto">
            <a:xfrm>
              <a:off x="3779912" y="4383955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45" name="Rectangle 46"/>
            <p:cNvSpPr>
              <a:spLocks noChangeArrowheads="1"/>
            </p:cNvSpPr>
            <p:nvPr/>
          </p:nvSpPr>
          <p:spPr bwMode="auto">
            <a:xfrm>
              <a:off x="5142929" y="4535162"/>
              <a:ext cx="103187" cy="26199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4943872" y="5269508"/>
            <a:ext cx="1656184" cy="1039813"/>
            <a:chOff x="3779912" y="5269507"/>
            <a:chExt cx="1656184" cy="1039813"/>
          </a:xfrm>
        </p:grpSpPr>
        <p:sp>
          <p:nvSpPr>
            <p:cNvPr id="448" name="Rectangle 5"/>
            <p:cNvSpPr>
              <a:spLocks noChangeArrowheads="1"/>
            </p:cNvSpPr>
            <p:nvPr/>
          </p:nvSpPr>
          <p:spPr bwMode="auto">
            <a:xfrm>
              <a:off x="4199012" y="5269507"/>
              <a:ext cx="943917" cy="103981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r>
                <a:rPr lang="en-US" sz="800" dirty="0"/>
                <a:t>Camera Link HS</a:t>
              </a:r>
            </a:p>
            <a:p>
              <a:pPr>
                <a:defRPr/>
              </a:pPr>
              <a:r>
                <a:rPr lang="en-US" sz="800" dirty="0"/>
                <a:t>SFP+</a:t>
              </a:r>
            </a:p>
          </p:txBody>
        </p:sp>
        <p:sp>
          <p:nvSpPr>
            <p:cNvPr id="449" name="Rectangle 46"/>
            <p:cNvSpPr>
              <a:spLocks noChangeArrowheads="1"/>
            </p:cNvSpPr>
            <p:nvPr/>
          </p:nvSpPr>
          <p:spPr bwMode="auto">
            <a:xfrm>
              <a:off x="5142929" y="5541434"/>
              <a:ext cx="293167" cy="17325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50" name="Rectangle 48"/>
            <p:cNvSpPr>
              <a:spLocks noChangeArrowheads="1"/>
            </p:cNvSpPr>
            <p:nvPr/>
          </p:nvSpPr>
          <p:spPr bwMode="auto">
            <a:xfrm>
              <a:off x="5142929" y="6016448"/>
              <a:ext cx="71437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51" name="Rectangle 5"/>
            <p:cNvSpPr>
              <a:spLocks noChangeArrowheads="1"/>
            </p:cNvSpPr>
            <p:nvPr/>
          </p:nvSpPr>
          <p:spPr bwMode="auto">
            <a:xfrm>
              <a:off x="3779912" y="5536083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52" name="Rectangle 46"/>
            <p:cNvSpPr>
              <a:spLocks noChangeArrowheads="1"/>
            </p:cNvSpPr>
            <p:nvPr/>
          </p:nvSpPr>
          <p:spPr bwMode="auto">
            <a:xfrm>
              <a:off x="5142929" y="5776027"/>
              <a:ext cx="293167" cy="17325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20" name="Gruppieren 19"/>
          <p:cNvGrpSpPr/>
          <p:nvPr/>
        </p:nvGrpSpPr>
        <p:grpSpPr>
          <a:xfrm>
            <a:off x="7000926" y="1778001"/>
            <a:ext cx="1471339" cy="906463"/>
            <a:chOff x="5548933" y="1778000"/>
            <a:chExt cx="1471339" cy="906463"/>
          </a:xfrm>
        </p:grpSpPr>
        <p:sp>
          <p:nvSpPr>
            <p:cNvPr id="463" name="Rectangle 5"/>
            <p:cNvSpPr>
              <a:spLocks noChangeArrowheads="1"/>
            </p:cNvSpPr>
            <p:nvPr/>
          </p:nvSpPr>
          <p:spPr bwMode="auto">
            <a:xfrm>
              <a:off x="5968033" y="1778000"/>
              <a:ext cx="943917" cy="90646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r>
                <a:rPr lang="en-US" sz="800" dirty="0" err="1"/>
                <a:t>CoaXPress</a:t>
              </a:r>
              <a:endParaRPr lang="en-US" sz="800" dirty="0"/>
            </a:p>
            <a:p>
              <a:pPr>
                <a:defRPr/>
              </a:pPr>
              <a:r>
                <a:rPr lang="en-US" sz="800" dirty="0"/>
                <a:t>2-lanes (BNC)</a:t>
              </a:r>
            </a:p>
          </p:txBody>
        </p:sp>
        <p:sp>
          <p:nvSpPr>
            <p:cNvPr id="465" name="Rectangle 48"/>
            <p:cNvSpPr>
              <a:spLocks noChangeArrowheads="1"/>
            </p:cNvSpPr>
            <p:nvPr/>
          </p:nvSpPr>
          <p:spPr bwMode="auto">
            <a:xfrm>
              <a:off x="6911950" y="2382912"/>
              <a:ext cx="71437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66" name="Rectangle 5"/>
            <p:cNvSpPr>
              <a:spLocks noChangeArrowheads="1"/>
            </p:cNvSpPr>
            <p:nvPr/>
          </p:nvSpPr>
          <p:spPr bwMode="auto">
            <a:xfrm>
              <a:off x="5548933" y="1988071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67" name="Gewitterblitz 466"/>
            <p:cNvSpPr/>
            <p:nvPr/>
          </p:nvSpPr>
          <p:spPr bwMode="auto">
            <a:xfrm rot="20559039" flipH="1">
              <a:off x="6521672" y="1882004"/>
              <a:ext cx="293687" cy="290512"/>
            </a:xfrm>
            <a:prstGeom prst="lightningBolt">
              <a:avLst/>
            </a:prstGeom>
            <a:gradFill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2700000" scaled="0"/>
            </a:gradFill>
            <a:ln w="9525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69" name="Rectangle 46"/>
            <p:cNvSpPr>
              <a:spLocks noChangeArrowheads="1"/>
            </p:cNvSpPr>
            <p:nvPr/>
          </p:nvSpPr>
          <p:spPr bwMode="auto">
            <a:xfrm>
              <a:off x="6911950" y="1905124"/>
              <a:ext cx="108322" cy="15572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70" name="Rectangle 46"/>
            <p:cNvSpPr>
              <a:spLocks noChangeArrowheads="1"/>
            </p:cNvSpPr>
            <p:nvPr/>
          </p:nvSpPr>
          <p:spPr bwMode="auto">
            <a:xfrm>
              <a:off x="6911950" y="2102098"/>
              <a:ext cx="108322" cy="15572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472" name="Gruppieren 471"/>
          <p:cNvGrpSpPr/>
          <p:nvPr/>
        </p:nvGrpSpPr>
        <p:grpSpPr>
          <a:xfrm>
            <a:off x="8729118" y="1782342"/>
            <a:ext cx="1471339" cy="906463"/>
            <a:chOff x="5548933" y="1778000"/>
            <a:chExt cx="1471339" cy="906463"/>
          </a:xfrm>
        </p:grpSpPr>
        <p:sp>
          <p:nvSpPr>
            <p:cNvPr id="473" name="Rectangle 5"/>
            <p:cNvSpPr>
              <a:spLocks noChangeArrowheads="1"/>
            </p:cNvSpPr>
            <p:nvPr/>
          </p:nvSpPr>
          <p:spPr bwMode="auto">
            <a:xfrm>
              <a:off x="5968033" y="1778000"/>
              <a:ext cx="943917" cy="90646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r>
                <a:rPr lang="en-US" sz="800" dirty="0" err="1"/>
                <a:t>CoaXPress</a:t>
              </a:r>
              <a:endParaRPr lang="en-US" sz="800" dirty="0"/>
            </a:p>
            <a:p>
              <a:pPr>
                <a:defRPr/>
              </a:pPr>
              <a:r>
                <a:rPr lang="en-US" sz="800" dirty="0"/>
                <a:t>1-lane (BNC)</a:t>
              </a:r>
            </a:p>
          </p:txBody>
        </p:sp>
        <p:sp>
          <p:nvSpPr>
            <p:cNvPr id="474" name="Rectangle 48"/>
            <p:cNvSpPr>
              <a:spLocks noChangeArrowheads="1"/>
            </p:cNvSpPr>
            <p:nvPr/>
          </p:nvSpPr>
          <p:spPr bwMode="auto">
            <a:xfrm>
              <a:off x="6911950" y="2382912"/>
              <a:ext cx="71437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75" name="Rectangle 5"/>
            <p:cNvSpPr>
              <a:spLocks noChangeArrowheads="1"/>
            </p:cNvSpPr>
            <p:nvPr/>
          </p:nvSpPr>
          <p:spPr bwMode="auto">
            <a:xfrm>
              <a:off x="5548933" y="1988071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76" name="Gewitterblitz 475"/>
            <p:cNvSpPr/>
            <p:nvPr/>
          </p:nvSpPr>
          <p:spPr bwMode="auto">
            <a:xfrm rot="20559039" flipH="1">
              <a:off x="6521672" y="1882004"/>
              <a:ext cx="293687" cy="290512"/>
            </a:xfrm>
            <a:prstGeom prst="lightningBolt">
              <a:avLst/>
            </a:prstGeom>
            <a:gradFill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2700000" scaled="0"/>
            </a:gradFill>
            <a:ln w="9525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77" name="Rectangle 46"/>
            <p:cNvSpPr>
              <a:spLocks noChangeArrowheads="1"/>
            </p:cNvSpPr>
            <p:nvPr/>
          </p:nvSpPr>
          <p:spPr bwMode="auto">
            <a:xfrm>
              <a:off x="6911950" y="1905124"/>
              <a:ext cx="108322" cy="15572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485" name="Gruppieren 484"/>
          <p:cNvGrpSpPr/>
          <p:nvPr/>
        </p:nvGrpSpPr>
        <p:grpSpPr>
          <a:xfrm>
            <a:off x="8544272" y="5269508"/>
            <a:ext cx="1656184" cy="1039813"/>
            <a:chOff x="3779912" y="5269507"/>
            <a:chExt cx="1656184" cy="1039813"/>
          </a:xfrm>
        </p:grpSpPr>
        <p:sp>
          <p:nvSpPr>
            <p:cNvPr id="486" name="Rectangle 5"/>
            <p:cNvSpPr>
              <a:spLocks noChangeArrowheads="1"/>
            </p:cNvSpPr>
            <p:nvPr/>
          </p:nvSpPr>
          <p:spPr bwMode="auto">
            <a:xfrm>
              <a:off x="4199012" y="5269507"/>
              <a:ext cx="943917" cy="103981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r>
                <a:rPr lang="en-US" sz="800" dirty="0"/>
                <a:t>Camera Link HS</a:t>
              </a:r>
            </a:p>
            <a:p>
              <a:pPr>
                <a:defRPr/>
              </a:pPr>
              <a:r>
                <a:rPr lang="en-US" sz="800" dirty="0"/>
                <a:t>SFP+</a:t>
              </a:r>
            </a:p>
          </p:txBody>
        </p:sp>
        <p:sp>
          <p:nvSpPr>
            <p:cNvPr id="488" name="Rectangle 48"/>
            <p:cNvSpPr>
              <a:spLocks noChangeArrowheads="1"/>
            </p:cNvSpPr>
            <p:nvPr/>
          </p:nvSpPr>
          <p:spPr bwMode="auto">
            <a:xfrm>
              <a:off x="5142929" y="6016448"/>
              <a:ext cx="71437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89" name="Rectangle 5"/>
            <p:cNvSpPr>
              <a:spLocks noChangeArrowheads="1"/>
            </p:cNvSpPr>
            <p:nvPr/>
          </p:nvSpPr>
          <p:spPr bwMode="auto">
            <a:xfrm>
              <a:off x="3779912" y="5536083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90" name="Rectangle 46"/>
            <p:cNvSpPr>
              <a:spLocks noChangeArrowheads="1"/>
            </p:cNvSpPr>
            <p:nvPr/>
          </p:nvSpPr>
          <p:spPr bwMode="auto">
            <a:xfrm>
              <a:off x="5142929" y="5776027"/>
              <a:ext cx="293167" cy="17325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6744072" y="4975226"/>
            <a:ext cx="1656184" cy="1334095"/>
            <a:chOff x="5220072" y="4975225"/>
            <a:chExt cx="1656184" cy="1334095"/>
          </a:xfrm>
        </p:grpSpPr>
        <p:sp>
          <p:nvSpPr>
            <p:cNvPr id="480" name="Rectangle 5"/>
            <p:cNvSpPr>
              <a:spLocks noChangeArrowheads="1"/>
            </p:cNvSpPr>
            <p:nvPr/>
          </p:nvSpPr>
          <p:spPr bwMode="auto">
            <a:xfrm>
              <a:off x="5639172" y="4975225"/>
              <a:ext cx="943917" cy="133409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/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endParaRPr lang="en-US" sz="800" dirty="0"/>
            </a:p>
            <a:p>
              <a:pPr>
                <a:defRPr/>
              </a:pPr>
              <a:r>
                <a:rPr lang="en-US" sz="800" dirty="0"/>
                <a:t>Camera Link HS</a:t>
              </a:r>
            </a:p>
            <a:p>
              <a:pPr>
                <a:defRPr/>
              </a:pPr>
              <a:r>
                <a:rPr lang="en-US" sz="800" dirty="0"/>
                <a:t>SFP+</a:t>
              </a:r>
            </a:p>
          </p:txBody>
        </p:sp>
        <p:sp>
          <p:nvSpPr>
            <p:cNvPr id="481" name="Rectangle 46"/>
            <p:cNvSpPr>
              <a:spLocks noChangeArrowheads="1"/>
            </p:cNvSpPr>
            <p:nvPr/>
          </p:nvSpPr>
          <p:spPr bwMode="auto">
            <a:xfrm>
              <a:off x="6583089" y="5541434"/>
              <a:ext cx="293167" cy="17325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82" name="Rectangle 48"/>
            <p:cNvSpPr>
              <a:spLocks noChangeArrowheads="1"/>
            </p:cNvSpPr>
            <p:nvPr/>
          </p:nvSpPr>
          <p:spPr bwMode="auto">
            <a:xfrm>
              <a:off x="6583089" y="6016448"/>
              <a:ext cx="71437" cy="2159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83" name="Rectangle 5"/>
            <p:cNvSpPr>
              <a:spLocks noChangeArrowheads="1"/>
            </p:cNvSpPr>
            <p:nvPr/>
          </p:nvSpPr>
          <p:spPr bwMode="auto">
            <a:xfrm>
              <a:off x="5220072" y="5382741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84" name="Rectangle 46"/>
            <p:cNvSpPr>
              <a:spLocks noChangeArrowheads="1"/>
            </p:cNvSpPr>
            <p:nvPr/>
          </p:nvSpPr>
          <p:spPr bwMode="auto">
            <a:xfrm>
              <a:off x="6583089" y="5776027"/>
              <a:ext cx="293167" cy="17325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91" name="Rectangle 46"/>
            <p:cNvSpPr>
              <a:spLocks noChangeArrowheads="1"/>
            </p:cNvSpPr>
            <p:nvPr/>
          </p:nvSpPr>
          <p:spPr bwMode="auto">
            <a:xfrm>
              <a:off x="6583089" y="5085003"/>
              <a:ext cx="293167" cy="17325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92" name="Rectangle 46"/>
            <p:cNvSpPr>
              <a:spLocks noChangeArrowheads="1"/>
            </p:cNvSpPr>
            <p:nvPr/>
          </p:nvSpPr>
          <p:spPr bwMode="auto">
            <a:xfrm>
              <a:off x="6583089" y="5319596"/>
              <a:ext cx="293167" cy="17325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Applications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44FD36B-0BD4-4207-A8EE-29AF43C138E3}" type="datetime1">
              <a:rPr lang="de-DE" smtClean="0"/>
              <a:t>02.07.2024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https://silicon.software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6BC816-B741-40A2-BB48-AC5042F03CF3}" type="slidenum">
              <a:rPr lang="de-DE" smtClean="0"/>
              <a:pPr>
                <a:defRPr/>
              </a:pPr>
              <a:t>28</a:t>
            </a:fld>
            <a:endParaRPr lang="de-DE"/>
          </a:p>
        </p:txBody>
      </p:sp>
      <p:grpSp>
        <p:nvGrpSpPr>
          <p:cNvPr id="27655" name="Group 44"/>
          <p:cNvGrpSpPr>
            <a:grpSpLocks/>
          </p:cNvGrpSpPr>
          <p:nvPr/>
        </p:nvGrpSpPr>
        <p:grpSpPr bwMode="auto">
          <a:xfrm>
            <a:off x="9455151" y="4760913"/>
            <a:ext cx="720725" cy="1008062"/>
            <a:chOff x="1746" y="2387"/>
            <a:chExt cx="454" cy="635"/>
          </a:xfrm>
        </p:grpSpPr>
        <p:sp>
          <p:nvSpPr>
            <p:cNvPr id="28014" name="AutoShape 45"/>
            <p:cNvSpPr>
              <a:spLocks noChangeArrowheads="1"/>
            </p:cNvSpPr>
            <p:nvPr/>
          </p:nvSpPr>
          <p:spPr bwMode="auto">
            <a:xfrm rot="10800000">
              <a:off x="1746" y="2614"/>
              <a:ext cx="454" cy="36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187 w 21600"/>
                <a:gd name="T13" fmla="*/ 4177 h 21600"/>
                <a:gd name="T14" fmla="*/ 17413 w 21600"/>
                <a:gd name="T15" fmla="*/ 1742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805" y="21600"/>
                  </a:lnTo>
                  <a:lnTo>
                    <a:pt x="16795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525252"/>
                </a:gs>
                <a:gs pos="50000">
                  <a:srgbClr val="B2B2B2"/>
                </a:gs>
                <a:gs pos="100000">
                  <a:srgbClr val="525252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" name="Oval 46"/>
            <p:cNvSpPr>
              <a:spLocks noChangeArrowheads="1"/>
            </p:cNvSpPr>
            <p:nvPr/>
          </p:nvSpPr>
          <p:spPr bwMode="auto">
            <a:xfrm>
              <a:off x="1746" y="2931"/>
              <a:ext cx="454" cy="91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8016" name="Rectangle 47"/>
            <p:cNvSpPr>
              <a:spLocks noChangeArrowheads="1"/>
            </p:cNvSpPr>
            <p:nvPr/>
          </p:nvSpPr>
          <p:spPr bwMode="auto">
            <a:xfrm>
              <a:off x="1965" y="2387"/>
              <a:ext cx="23" cy="227"/>
            </a:xfrm>
            <a:prstGeom prst="rect">
              <a:avLst/>
            </a:prstGeom>
            <a:gradFill rotWithShape="1">
              <a:gsLst>
                <a:gs pos="0">
                  <a:srgbClr val="525252"/>
                </a:gs>
                <a:gs pos="50000">
                  <a:srgbClr val="B2B2B2"/>
                </a:gs>
                <a:gs pos="100000">
                  <a:srgbClr val="525252"/>
                </a:gs>
              </a:gsLst>
              <a:lin ang="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27656" name="Group 107"/>
          <p:cNvGrpSpPr>
            <a:grpSpLocks/>
          </p:cNvGrpSpPr>
          <p:nvPr/>
        </p:nvGrpSpPr>
        <p:grpSpPr bwMode="auto">
          <a:xfrm>
            <a:off x="9656764" y="1519238"/>
            <a:ext cx="542925" cy="539750"/>
            <a:chOff x="2018" y="1480"/>
            <a:chExt cx="342" cy="340"/>
          </a:xfrm>
        </p:grpSpPr>
        <p:sp>
          <p:nvSpPr>
            <p:cNvPr id="27969" name="Line 108"/>
            <p:cNvSpPr>
              <a:spLocks noChangeShapeType="1"/>
            </p:cNvSpPr>
            <p:nvPr/>
          </p:nvSpPr>
          <p:spPr bwMode="auto">
            <a:xfrm flipV="1">
              <a:off x="2109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70" name="Line 109"/>
            <p:cNvSpPr>
              <a:spLocks noChangeShapeType="1"/>
            </p:cNvSpPr>
            <p:nvPr/>
          </p:nvSpPr>
          <p:spPr bwMode="auto">
            <a:xfrm flipV="1">
              <a:off x="2135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71" name="Line 110"/>
            <p:cNvSpPr>
              <a:spLocks noChangeShapeType="1"/>
            </p:cNvSpPr>
            <p:nvPr/>
          </p:nvSpPr>
          <p:spPr bwMode="auto">
            <a:xfrm flipV="1">
              <a:off x="2162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72" name="Line 111"/>
            <p:cNvSpPr>
              <a:spLocks noChangeShapeType="1"/>
            </p:cNvSpPr>
            <p:nvPr/>
          </p:nvSpPr>
          <p:spPr bwMode="auto">
            <a:xfrm flipV="1">
              <a:off x="2188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73" name="Line 112"/>
            <p:cNvSpPr>
              <a:spLocks noChangeShapeType="1"/>
            </p:cNvSpPr>
            <p:nvPr/>
          </p:nvSpPr>
          <p:spPr bwMode="auto">
            <a:xfrm flipV="1">
              <a:off x="2211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74" name="Line 113"/>
            <p:cNvSpPr>
              <a:spLocks noChangeShapeType="1"/>
            </p:cNvSpPr>
            <p:nvPr/>
          </p:nvSpPr>
          <p:spPr bwMode="auto">
            <a:xfrm flipV="1">
              <a:off x="2216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75" name="Line 114"/>
            <p:cNvSpPr>
              <a:spLocks noChangeShapeType="1"/>
            </p:cNvSpPr>
            <p:nvPr/>
          </p:nvSpPr>
          <p:spPr bwMode="auto">
            <a:xfrm flipV="1">
              <a:off x="2242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76" name="Line 115"/>
            <p:cNvSpPr>
              <a:spLocks noChangeShapeType="1"/>
            </p:cNvSpPr>
            <p:nvPr/>
          </p:nvSpPr>
          <p:spPr bwMode="auto">
            <a:xfrm flipV="1">
              <a:off x="2269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77" name="Line 116"/>
            <p:cNvSpPr>
              <a:spLocks noChangeShapeType="1"/>
            </p:cNvSpPr>
            <p:nvPr/>
          </p:nvSpPr>
          <p:spPr bwMode="auto">
            <a:xfrm flipV="1">
              <a:off x="2295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78" name="Line 117"/>
            <p:cNvSpPr>
              <a:spLocks noChangeShapeType="1"/>
            </p:cNvSpPr>
            <p:nvPr/>
          </p:nvSpPr>
          <p:spPr bwMode="auto">
            <a:xfrm flipV="1">
              <a:off x="2318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79" name="Line 118"/>
            <p:cNvSpPr>
              <a:spLocks noChangeShapeType="1"/>
            </p:cNvSpPr>
            <p:nvPr/>
          </p:nvSpPr>
          <p:spPr bwMode="auto">
            <a:xfrm rot="5400000" flipV="1">
              <a:off x="2345" y="1665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80" name="Line 119"/>
            <p:cNvSpPr>
              <a:spLocks noChangeShapeType="1"/>
            </p:cNvSpPr>
            <p:nvPr/>
          </p:nvSpPr>
          <p:spPr bwMode="auto">
            <a:xfrm rot="5400000" flipV="1">
              <a:off x="2345" y="1691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81" name="Line 120"/>
            <p:cNvSpPr>
              <a:spLocks noChangeShapeType="1"/>
            </p:cNvSpPr>
            <p:nvPr/>
          </p:nvSpPr>
          <p:spPr bwMode="auto">
            <a:xfrm rot="5400000" flipV="1">
              <a:off x="2345" y="1718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82" name="Line 121"/>
            <p:cNvSpPr>
              <a:spLocks noChangeShapeType="1"/>
            </p:cNvSpPr>
            <p:nvPr/>
          </p:nvSpPr>
          <p:spPr bwMode="auto">
            <a:xfrm rot="5400000" flipV="1">
              <a:off x="2345" y="1744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83" name="Line 122"/>
            <p:cNvSpPr>
              <a:spLocks noChangeShapeType="1"/>
            </p:cNvSpPr>
            <p:nvPr/>
          </p:nvSpPr>
          <p:spPr bwMode="auto">
            <a:xfrm rot="5400000" flipV="1">
              <a:off x="2345" y="176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84" name="Line 123"/>
            <p:cNvSpPr>
              <a:spLocks noChangeShapeType="1"/>
            </p:cNvSpPr>
            <p:nvPr/>
          </p:nvSpPr>
          <p:spPr bwMode="auto">
            <a:xfrm rot="5400000" flipV="1">
              <a:off x="2031" y="1561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85" name="Line 124"/>
            <p:cNvSpPr>
              <a:spLocks noChangeShapeType="1"/>
            </p:cNvSpPr>
            <p:nvPr/>
          </p:nvSpPr>
          <p:spPr bwMode="auto">
            <a:xfrm rot="5400000" flipV="1">
              <a:off x="2031" y="158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86" name="Line 125"/>
            <p:cNvSpPr>
              <a:spLocks noChangeShapeType="1"/>
            </p:cNvSpPr>
            <p:nvPr/>
          </p:nvSpPr>
          <p:spPr bwMode="auto">
            <a:xfrm rot="5400000" flipV="1">
              <a:off x="2031" y="1614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87" name="Line 126"/>
            <p:cNvSpPr>
              <a:spLocks noChangeShapeType="1"/>
            </p:cNvSpPr>
            <p:nvPr/>
          </p:nvSpPr>
          <p:spPr bwMode="auto">
            <a:xfrm rot="5400000" flipV="1">
              <a:off x="2031" y="164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88" name="Line 127"/>
            <p:cNvSpPr>
              <a:spLocks noChangeShapeType="1"/>
            </p:cNvSpPr>
            <p:nvPr/>
          </p:nvSpPr>
          <p:spPr bwMode="auto">
            <a:xfrm rot="5400000" flipV="1">
              <a:off x="2031" y="1663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Text Box 128"/>
            <p:cNvSpPr txBox="1">
              <a:spLocks noChangeArrowheads="1"/>
            </p:cNvSpPr>
            <p:nvPr/>
          </p:nvSpPr>
          <p:spPr bwMode="auto">
            <a:xfrm>
              <a:off x="2042" y="1503"/>
              <a:ext cx="292" cy="294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r>
                <a:rPr lang="de-DE" sz="1000" b="1" dirty="0">
                  <a:solidFill>
                    <a:schemeClr val="bg1"/>
                  </a:solidFill>
                </a:rPr>
                <a:t>CPU</a:t>
              </a:r>
            </a:p>
          </p:txBody>
        </p:sp>
        <p:sp>
          <p:nvSpPr>
            <p:cNvPr id="27990" name="Line 129"/>
            <p:cNvSpPr>
              <a:spLocks noChangeShapeType="1"/>
            </p:cNvSpPr>
            <p:nvPr/>
          </p:nvSpPr>
          <p:spPr bwMode="auto">
            <a:xfrm rot="5400000" flipV="1">
              <a:off x="2346" y="1613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91" name="Line 130"/>
            <p:cNvSpPr>
              <a:spLocks noChangeShapeType="1"/>
            </p:cNvSpPr>
            <p:nvPr/>
          </p:nvSpPr>
          <p:spPr bwMode="auto">
            <a:xfrm rot="5400000" flipV="1">
              <a:off x="2346" y="1639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92" name="Line 131"/>
            <p:cNvSpPr>
              <a:spLocks noChangeShapeType="1"/>
            </p:cNvSpPr>
            <p:nvPr/>
          </p:nvSpPr>
          <p:spPr bwMode="auto">
            <a:xfrm rot="5400000" flipV="1">
              <a:off x="2030" y="1509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93" name="Line 132"/>
            <p:cNvSpPr>
              <a:spLocks noChangeShapeType="1"/>
            </p:cNvSpPr>
            <p:nvPr/>
          </p:nvSpPr>
          <p:spPr bwMode="auto">
            <a:xfrm rot="5400000" flipV="1">
              <a:off x="2030" y="1535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94" name="Line 133"/>
            <p:cNvSpPr>
              <a:spLocks noChangeShapeType="1"/>
            </p:cNvSpPr>
            <p:nvPr/>
          </p:nvSpPr>
          <p:spPr bwMode="auto">
            <a:xfrm flipV="1">
              <a:off x="2059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95" name="Line 134"/>
            <p:cNvSpPr>
              <a:spLocks noChangeShapeType="1"/>
            </p:cNvSpPr>
            <p:nvPr/>
          </p:nvSpPr>
          <p:spPr bwMode="auto">
            <a:xfrm flipV="1">
              <a:off x="2085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96" name="Line 135"/>
            <p:cNvSpPr>
              <a:spLocks noChangeShapeType="1"/>
            </p:cNvSpPr>
            <p:nvPr/>
          </p:nvSpPr>
          <p:spPr bwMode="auto">
            <a:xfrm flipV="1">
              <a:off x="2164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97" name="Line 136"/>
            <p:cNvSpPr>
              <a:spLocks noChangeShapeType="1"/>
            </p:cNvSpPr>
            <p:nvPr/>
          </p:nvSpPr>
          <p:spPr bwMode="auto">
            <a:xfrm flipV="1">
              <a:off x="2190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98" name="Line 137"/>
            <p:cNvSpPr>
              <a:spLocks noChangeShapeType="1"/>
            </p:cNvSpPr>
            <p:nvPr/>
          </p:nvSpPr>
          <p:spPr bwMode="auto">
            <a:xfrm rot="5400000" flipV="1">
              <a:off x="2348" y="1561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99" name="Line 138"/>
            <p:cNvSpPr>
              <a:spLocks noChangeShapeType="1"/>
            </p:cNvSpPr>
            <p:nvPr/>
          </p:nvSpPr>
          <p:spPr bwMode="auto">
            <a:xfrm rot="5400000" flipV="1">
              <a:off x="2348" y="158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000" name="Line 139"/>
            <p:cNvSpPr>
              <a:spLocks noChangeShapeType="1"/>
            </p:cNvSpPr>
            <p:nvPr/>
          </p:nvSpPr>
          <p:spPr bwMode="auto">
            <a:xfrm rot="5400000" flipV="1">
              <a:off x="2349" y="1509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001" name="Line 140"/>
            <p:cNvSpPr>
              <a:spLocks noChangeShapeType="1"/>
            </p:cNvSpPr>
            <p:nvPr/>
          </p:nvSpPr>
          <p:spPr bwMode="auto">
            <a:xfrm rot="5400000" flipV="1">
              <a:off x="2349" y="1535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002" name="Line 141"/>
            <p:cNvSpPr>
              <a:spLocks noChangeShapeType="1"/>
            </p:cNvSpPr>
            <p:nvPr/>
          </p:nvSpPr>
          <p:spPr bwMode="auto">
            <a:xfrm rot="5400000" flipV="1">
              <a:off x="2030" y="1739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003" name="Line 142"/>
            <p:cNvSpPr>
              <a:spLocks noChangeShapeType="1"/>
            </p:cNvSpPr>
            <p:nvPr/>
          </p:nvSpPr>
          <p:spPr bwMode="auto">
            <a:xfrm rot="5400000" flipV="1">
              <a:off x="2030" y="1765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004" name="Line 143"/>
            <p:cNvSpPr>
              <a:spLocks noChangeShapeType="1"/>
            </p:cNvSpPr>
            <p:nvPr/>
          </p:nvSpPr>
          <p:spPr bwMode="auto">
            <a:xfrm rot="5400000" flipV="1">
              <a:off x="2031" y="168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005" name="Line 144"/>
            <p:cNvSpPr>
              <a:spLocks noChangeShapeType="1"/>
            </p:cNvSpPr>
            <p:nvPr/>
          </p:nvSpPr>
          <p:spPr bwMode="auto">
            <a:xfrm rot="5400000" flipV="1">
              <a:off x="2031" y="1713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006" name="Line 145"/>
            <p:cNvSpPr>
              <a:spLocks noChangeShapeType="1"/>
            </p:cNvSpPr>
            <p:nvPr/>
          </p:nvSpPr>
          <p:spPr bwMode="auto">
            <a:xfrm flipV="1">
              <a:off x="2112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007" name="Line 146"/>
            <p:cNvSpPr>
              <a:spLocks noChangeShapeType="1"/>
            </p:cNvSpPr>
            <p:nvPr/>
          </p:nvSpPr>
          <p:spPr bwMode="auto">
            <a:xfrm flipV="1">
              <a:off x="2138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008" name="Line 147"/>
            <p:cNvSpPr>
              <a:spLocks noChangeShapeType="1"/>
            </p:cNvSpPr>
            <p:nvPr/>
          </p:nvSpPr>
          <p:spPr bwMode="auto">
            <a:xfrm flipV="1">
              <a:off x="2060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009" name="Line 148"/>
            <p:cNvSpPr>
              <a:spLocks noChangeShapeType="1"/>
            </p:cNvSpPr>
            <p:nvPr/>
          </p:nvSpPr>
          <p:spPr bwMode="auto">
            <a:xfrm flipV="1">
              <a:off x="2086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010" name="Line 149"/>
            <p:cNvSpPr>
              <a:spLocks noChangeShapeType="1"/>
            </p:cNvSpPr>
            <p:nvPr/>
          </p:nvSpPr>
          <p:spPr bwMode="auto">
            <a:xfrm flipV="1">
              <a:off x="2289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011" name="Line 150"/>
            <p:cNvSpPr>
              <a:spLocks noChangeShapeType="1"/>
            </p:cNvSpPr>
            <p:nvPr/>
          </p:nvSpPr>
          <p:spPr bwMode="auto">
            <a:xfrm flipV="1">
              <a:off x="2315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012" name="Line 151"/>
            <p:cNvSpPr>
              <a:spLocks noChangeShapeType="1"/>
            </p:cNvSpPr>
            <p:nvPr/>
          </p:nvSpPr>
          <p:spPr bwMode="auto">
            <a:xfrm flipV="1">
              <a:off x="2237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013" name="Line 152"/>
            <p:cNvSpPr>
              <a:spLocks noChangeShapeType="1"/>
            </p:cNvSpPr>
            <p:nvPr/>
          </p:nvSpPr>
          <p:spPr bwMode="auto">
            <a:xfrm flipV="1">
              <a:off x="2263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27657" name="Group 174"/>
          <p:cNvGrpSpPr>
            <a:grpSpLocks/>
          </p:cNvGrpSpPr>
          <p:nvPr/>
        </p:nvGrpSpPr>
        <p:grpSpPr bwMode="auto">
          <a:xfrm>
            <a:off x="9310689" y="2938463"/>
            <a:ext cx="885825" cy="881062"/>
            <a:chOff x="3605" y="2515"/>
            <a:chExt cx="558" cy="555"/>
          </a:xfrm>
        </p:grpSpPr>
        <p:sp>
          <p:nvSpPr>
            <p:cNvPr id="27964" name="AutoShape 175"/>
            <p:cNvSpPr>
              <a:spLocks noChangeArrowheads="1"/>
            </p:cNvSpPr>
            <p:nvPr/>
          </p:nvSpPr>
          <p:spPr bwMode="auto">
            <a:xfrm>
              <a:off x="3606" y="2523"/>
              <a:ext cx="545" cy="54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1 w 21600"/>
                <a:gd name="T25" fmla="*/ 3171 h 21600"/>
                <a:gd name="T26" fmla="*/ 18429 w 21600"/>
                <a:gd name="T27" fmla="*/ 1842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8FBCE9"/>
                </a:gs>
                <a:gs pos="100000">
                  <a:srgbClr val="0066CC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sz="1100"/>
                <a:t>RAM</a:t>
              </a:r>
            </a:p>
          </p:txBody>
        </p:sp>
        <p:sp>
          <p:nvSpPr>
            <p:cNvPr id="27965" name="AutoShape 176"/>
            <p:cNvSpPr>
              <a:spLocks noChangeArrowheads="1"/>
            </p:cNvSpPr>
            <p:nvPr/>
          </p:nvSpPr>
          <p:spPr bwMode="auto">
            <a:xfrm>
              <a:off x="3605" y="2523"/>
              <a:ext cx="545" cy="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857 w 21600"/>
                <a:gd name="T13" fmla="*/ 0 h 21600"/>
                <a:gd name="T14" fmla="*/ 14743 w 21600"/>
                <a:gd name="T15" fmla="*/ 62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9789" y="6064"/>
                  </a:moveTo>
                  <a:cubicBezTo>
                    <a:pt x="10121" y="5993"/>
                    <a:pt x="10460" y="5957"/>
                    <a:pt x="10800" y="5958"/>
                  </a:cubicBezTo>
                  <a:cubicBezTo>
                    <a:pt x="11139" y="5958"/>
                    <a:pt x="11478" y="5993"/>
                    <a:pt x="11810" y="6064"/>
                  </a:cubicBezTo>
                  <a:lnTo>
                    <a:pt x="13054" y="237"/>
                  </a:lnTo>
                  <a:cubicBezTo>
                    <a:pt x="12313" y="79"/>
                    <a:pt x="11557" y="-1"/>
                    <a:pt x="10799" y="0"/>
                  </a:cubicBezTo>
                  <a:cubicBezTo>
                    <a:pt x="10042" y="0"/>
                    <a:pt x="9286" y="79"/>
                    <a:pt x="8545" y="237"/>
                  </a:cubicBezTo>
                  <a:lnTo>
                    <a:pt x="9789" y="6064"/>
                  </a:lnTo>
                  <a:close/>
                </a:path>
              </a:pathLst>
            </a:custGeom>
            <a:gradFill rotWithShape="1">
              <a:gsLst>
                <a:gs pos="0">
                  <a:srgbClr val="6A88C3"/>
                </a:gs>
                <a:gs pos="100000">
                  <a:srgbClr val="003399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966" name="AutoShape 177"/>
            <p:cNvSpPr>
              <a:spLocks noChangeArrowheads="1"/>
            </p:cNvSpPr>
            <p:nvPr/>
          </p:nvSpPr>
          <p:spPr bwMode="auto">
            <a:xfrm rot="1800000">
              <a:off x="3618" y="2526"/>
              <a:ext cx="545" cy="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857 w 21600"/>
                <a:gd name="T13" fmla="*/ 0 h 21600"/>
                <a:gd name="T14" fmla="*/ 14743 w 21600"/>
                <a:gd name="T15" fmla="*/ 62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9789" y="6064"/>
                  </a:moveTo>
                  <a:cubicBezTo>
                    <a:pt x="10121" y="5993"/>
                    <a:pt x="10460" y="5957"/>
                    <a:pt x="10800" y="5958"/>
                  </a:cubicBezTo>
                  <a:cubicBezTo>
                    <a:pt x="11139" y="5958"/>
                    <a:pt x="11478" y="5993"/>
                    <a:pt x="11810" y="6064"/>
                  </a:cubicBezTo>
                  <a:lnTo>
                    <a:pt x="13054" y="237"/>
                  </a:lnTo>
                  <a:cubicBezTo>
                    <a:pt x="12313" y="79"/>
                    <a:pt x="11557" y="-1"/>
                    <a:pt x="10799" y="0"/>
                  </a:cubicBezTo>
                  <a:cubicBezTo>
                    <a:pt x="10042" y="0"/>
                    <a:pt x="9286" y="79"/>
                    <a:pt x="8545" y="237"/>
                  </a:cubicBezTo>
                  <a:lnTo>
                    <a:pt x="9789" y="6064"/>
                  </a:lnTo>
                  <a:close/>
                </a:path>
              </a:pathLst>
            </a:custGeom>
            <a:gradFill rotWithShape="1">
              <a:gsLst>
                <a:gs pos="0">
                  <a:srgbClr val="6A88C3"/>
                </a:gs>
                <a:gs pos="100000">
                  <a:srgbClr val="003399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967" name="AutoShape 178"/>
            <p:cNvSpPr>
              <a:spLocks noChangeArrowheads="1"/>
            </p:cNvSpPr>
            <p:nvPr/>
          </p:nvSpPr>
          <p:spPr bwMode="auto">
            <a:xfrm rot="5400000">
              <a:off x="3630" y="2548"/>
              <a:ext cx="545" cy="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857 w 21600"/>
                <a:gd name="T13" fmla="*/ 0 h 21600"/>
                <a:gd name="T14" fmla="*/ 14743 w 21600"/>
                <a:gd name="T15" fmla="*/ 62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9789" y="6064"/>
                  </a:moveTo>
                  <a:cubicBezTo>
                    <a:pt x="10121" y="5993"/>
                    <a:pt x="10460" y="5957"/>
                    <a:pt x="10800" y="5958"/>
                  </a:cubicBezTo>
                  <a:cubicBezTo>
                    <a:pt x="11139" y="5958"/>
                    <a:pt x="11478" y="5993"/>
                    <a:pt x="11810" y="6064"/>
                  </a:cubicBezTo>
                  <a:lnTo>
                    <a:pt x="13054" y="237"/>
                  </a:lnTo>
                  <a:cubicBezTo>
                    <a:pt x="12313" y="79"/>
                    <a:pt x="11557" y="-1"/>
                    <a:pt x="10799" y="0"/>
                  </a:cubicBezTo>
                  <a:cubicBezTo>
                    <a:pt x="10042" y="0"/>
                    <a:pt x="9286" y="79"/>
                    <a:pt x="8545" y="237"/>
                  </a:cubicBezTo>
                  <a:lnTo>
                    <a:pt x="9789" y="6064"/>
                  </a:lnTo>
                  <a:close/>
                </a:path>
              </a:pathLst>
            </a:custGeom>
            <a:gradFill rotWithShape="1">
              <a:gsLst>
                <a:gs pos="0">
                  <a:srgbClr val="6A88C3"/>
                </a:gs>
                <a:gs pos="100000">
                  <a:srgbClr val="003399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968" name="AutoShape 179"/>
            <p:cNvSpPr>
              <a:spLocks noChangeArrowheads="1"/>
            </p:cNvSpPr>
            <p:nvPr/>
          </p:nvSpPr>
          <p:spPr bwMode="auto">
            <a:xfrm rot="3600000">
              <a:off x="3628" y="2538"/>
              <a:ext cx="545" cy="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857 w 21600"/>
                <a:gd name="T13" fmla="*/ 0 h 21600"/>
                <a:gd name="T14" fmla="*/ 14743 w 21600"/>
                <a:gd name="T15" fmla="*/ 62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9789" y="6064"/>
                  </a:moveTo>
                  <a:cubicBezTo>
                    <a:pt x="10121" y="5993"/>
                    <a:pt x="10460" y="5957"/>
                    <a:pt x="10800" y="5958"/>
                  </a:cubicBezTo>
                  <a:cubicBezTo>
                    <a:pt x="11139" y="5958"/>
                    <a:pt x="11478" y="5993"/>
                    <a:pt x="11810" y="6064"/>
                  </a:cubicBezTo>
                  <a:lnTo>
                    <a:pt x="13054" y="237"/>
                  </a:lnTo>
                  <a:cubicBezTo>
                    <a:pt x="12313" y="79"/>
                    <a:pt x="11557" y="-1"/>
                    <a:pt x="10799" y="0"/>
                  </a:cubicBezTo>
                  <a:cubicBezTo>
                    <a:pt x="10042" y="0"/>
                    <a:pt x="9286" y="79"/>
                    <a:pt x="8545" y="237"/>
                  </a:cubicBezTo>
                  <a:lnTo>
                    <a:pt x="9789" y="6064"/>
                  </a:lnTo>
                  <a:close/>
                </a:path>
              </a:pathLst>
            </a:custGeom>
            <a:gradFill rotWithShape="1">
              <a:gsLst>
                <a:gs pos="0">
                  <a:srgbClr val="6A88C3"/>
                </a:gs>
                <a:gs pos="100000">
                  <a:srgbClr val="003399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27658" name="Text Box 105"/>
          <p:cNvSpPr txBox="1">
            <a:spLocks noChangeArrowheads="1"/>
          </p:cNvSpPr>
          <p:nvPr/>
        </p:nvSpPr>
        <p:spPr bwMode="auto">
          <a:xfrm>
            <a:off x="8816975" y="2201864"/>
            <a:ext cx="287338" cy="681037"/>
          </a:xfrm>
          <a:prstGeom prst="rect">
            <a:avLst/>
          </a:prstGeom>
          <a:gradFill rotWithShape="1">
            <a:gsLst>
              <a:gs pos="0">
                <a:srgbClr val="475E76"/>
              </a:gs>
              <a:gs pos="100000">
                <a:srgbClr val="99CCFF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900" b="1"/>
              <a:t>RAM</a:t>
            </a:r>
          </a:p>
        </p:txBody>
      </p:sp>
      <p:sp>
        <p:nvSpPr>
          <p:cNvPr id="27659" name="Text Box 106"/>
          <p:cNvSpPr txBox="1">
            <a:spLocks noChangeArrowheads="1"/>
          </p:cNvSpPr>
          <p:nvPr/>
        </p:nvSpPr>
        <p:spPr bwMode="auto">
          <a:xfrm>
            <a:off x="9177339" y="2201864"/>
            <a:ext cx="288925" cy="681037"/>
          </a:xfrm>
          <a:prstGeom prst="rect">
            <a:avLst/>
          </a:prstGeom>
          <a:gradFill rotWithShape="1">
            <a:gsLst>
              <a:gs pos="0">
                <a:srgbClr val="475E76"/>
              </a:gs>
              <a:gs pos="100000">
                <a:srgbClr val="99CCFF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900" b="1"/>
              <a:t>RAM</a:t>
            </a:r>
          </a:p>
        </p:txBody>
      </p:sp>
      <p:grpSp>
        <p:nvGrpSpPr>
          <p:cNvPr id="27661" name="Gruppieren 198"/>
          <p:cNvGrpSpPr>
            <a:grpSpLocks/>
          </p:cNvGrpSpPr>
          <p:nvPr/>
        </p:nvGrpSpPr>
        <p:grpSpPr bwMode="auto">
          <a:xfrm>
            <a:off x="6346825" y="3759201"/>
            <a:ext cx="2051050" cy="2549525"/>
            <a:chOff x="4051065" y="2807541"/>
            <a:chExt cx="2052153" cy="2548206"/>
          </a:xfrm>
        </p:grpSpPr>
        <p:sp>
          <p:nvSpPr>
            <p:cNvPr id="198" name="Trapezoid 197"/>
            <p:cNvSpPr/>
            <p:nvPr/>
          </p:nvSpPr>
          <p:spPr>
            <a:xfrm>
              <a:off x="4894481" y="4354553"/>
              <a:ext cx="1208737" cy="1001194"/>
            </a:xfrm>
            <a:prstGeom prst="trapezoid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DBDBDB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97" name="Rectangle 47"/>
            <p:cNvSpPr>
              <a:spLocks noChangeArrowheads="1"/>
            </p:cNvSpPr>
            <p:nvPr/>
          </p:nvSpPr>
          <p:spPr bwMode="auto">
            <a:xfrm>
              <a:off x="4051065" y="3651654"/>
              <a:ext cx="36533" cy="360177"/>
            </a:xfrm>
            <a:prstGeom prst="rect">
              <a:avLst/>
            </a:prstGeom>
            <a:gradFill rotWithShape="1">
              <a:gsLst>
                <a:gs pos="0">
                  <a:srgbClr val="525252"/>
                </a:gs>
                <a:gs pos="50000">
                  <a:srgbClr val="B2B2B2"/>
                </a:gs>
                <a:gs pos="100000">
                  <a:srgbClr val="525252"/>
                </a:gs>
              </a:gsLst>
              <a:lin ang="0" scaled="1"/>
            </a:gradFill>
            <a:ln w="9525" algn="ctr">
              <a:solidFill>
                <a:schemeClr val="tx1">
                  <a:lumMod val="75000"/>
                  <a:lumOff val="25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grpSp>
          <p:nvGrpSpPr>
            <p:cNvPr id="27911" name="Gruppieren 174"/>
            <p:cNvGrpSpPr>
              <a:grpSpLocks/>
            </p:cNvGrpSpPr>
            <p:nvPr/>
          </p:nvGrpSpPr>
          <p:grpSpPr bwMode="auto">
            <a:xfrm rot="-857481">
              <a:off x="4971337" y="2807541"/>
              <a:ext cx="747610" cy="1942025"/>
              <a:chOff x="3439051" y="3209738"/>
              <a:chExt cx="449503" cy="1167649"/>
            </a:xfrm>
          </p:grpSpPr>
          <p:grpSp>
            <p:nvGrpSpPr>
              <p:cNvPr id="176" name="Gruppieren 175"/>
              <p:cNvGrpSpPr/>
              <p:nvPr/>
            </p:nvGrpSpPr>
            <p:grpSpPr>
              <a:xfrm>
                <a:off x="3439051" y="3209738"/>
                <a:ext cx="449503" cy="1167649"/>
                <a:chOff x="3404642" y="4941742"/>
                <a:chExt cx="432048" cy="1156317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183" name="Ellipse 182"/>
                <p:cNvSpPr/>
                <p:nvPr/>
              </p:nvSpPr>
              <p:spPr>
                <a:xfrm>
                  <a:off x="3493300" y="4941742"/>
                  <a:ext cx="255655" cy="252000"/>
                </a:xfrm>
                <a:prstGeom prst="ellipse">
                  <a:avLst/>
                </a:pr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sp>
              <p:nvSpPr>
                <p:cNvPr id="184" name="Ellipse 183"/>
                <p:cNvSpPr/>
                <p:nvPr/>
              </p:nvSpPr>
              <p:spPr>
                <a:xfrm>
                  <a:off x="3404642" y="5666011"/>
                  <a:ext cx="432048" cy="432048"/>
                </a:xfrm>
                <a:prstGeom prst="ellipse">
                  <a:avLst/>
                </a:pr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sp>
              <p:nvSpPr>
                <p:cNvPr id="185" name="Trapezoid 184"/>
                <p:cNvSpPr/>
                <p:nvPr/>
              </p:nvSpPr>
              <p:spPr>
                <a:xfrm>
                  <a:off x="3404642" y="5068735"/>
                  <a:ext cx="432048" cy="808537"/>
                </a:xfrm>
                <a:prstGeom prst="trapezoid">
                  <a:avLst>
                    <a:gd name="adj" fmla="val 20591"/>
                  </a:avLst>
                </a:pr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</p:grpSp>
          <p:grpSp>
            <p:nvGrpSpPr>
              <p:cNvPr id="177" name="Gruppieren 176"/>
              <p:cNvGrpSpPr/>
              <p:nvPr/>
            </p:nvGrpSpPr>
            <p:grpSpPr>
              <a:xfrm>
                <a:off x="3448308" y="3216761"/>
                <a:ext cx="432048" cy="1156317"/>
                <a:chOff x="3404642" y="4941742"/>
                <a:chExt cx="432048" cy="1156317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180" name="Ellipse 179"/>
                <p:cNvSpPr/>
                <p:nvPr/>
              </p:nvSpPr>
              <p:spPr>
                <a:xfrm>
                  <a:off x="3493300" y="4941742"/>
                  <a:ext cx="255655" cy="252000"/>
                </a:xfrm>
                <a:prstGeom prst="ellipse">
                  <a:avLst/>
                </a:pr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sp>
              <p:nvSpPr>
                <p:cNvPr id="181" name="Ellipse 180"/>
                <p:cNvSpPr/>
                <p:nvPr/>
              </p:nvSpPr>
              <p:spPr>
                <a:xfrm>
                  <a:off x="3404642" y="5666011"/>
                  <a:ext cx="432048" cy="432048"/>
                </a:xfrm>
                <a:prstGeom prst="ellipse">
                  <a:avLst/>
                </a:pr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sp>
              <p:nvSpPr>
                <p:cNvPr id="182" name="Trapezoid 181"/>
                <p:cNvSpPr/>
                <p:nvPr/>
              </p:nvSpPr>
              <p:spPr>
                <a:xfrm>
                  <a:off x="3404642" y="5068735"/>
                  <a:ext cx="432048" cy="808537"/>
                </a:xfrm>
                <a:prstGeom prst="trapezoid">
                  <a:avLst>
                    <a:gd name="adj" fmla="val 20591"/>
                  </a:avLst>
                </a:pr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</p:grpSp>
          <p:sp>
            <p:nvSpPr>
              <p:cNvPr id="178" name="Ellipse 177"/>
              <p:cNvSpPr/>
              <p:nvPr/>
            </p:nvSpPr>
            <p:spPr>
              <a:xfrm>
                <a:off x="3558513" y="3245831"/>
                <a:ext cx="205325" cy="202247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79" name="Ellipse 178"/>
              <p:cNvSpPr/>
              <p:nvPr/>
            </p:nvSpPr>
            <p:spPr>
              <a:xfrm>
                <a:off x="3488858" y="3985736"/>
                <a:ext cx="346666" cy="345347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</p:grpSp>
        <p:grpSp>
          <p:nvGrpSpPr>
            <p:cNvPr id="27912" name="Gruppieren 163"/>
            <p:cNvGrpSpPr>
              <a:grpSpLocks/>
            </p:cNvGrpSpPr>
            <p:nvPr/>
          </p:nvGrpSpPr>
          <p:grpSpPr bwMode="auto">
            <a:xfrm rot="-6345358">
              <a:off x="4590080" y="2554734"/>
              <a:ext cx="449503" cy="1167649"/>
              <a:chOff x="3439051" y="3209738"/>
              <a:chExt cx="449503" cy="1167649"/>
            </a:xfrm>
          </p:grpSpPr>
          <p:grpSp>
            <p:nvGrpSpPr>
              <p:cNvPr id="165" name="Gruppieren 164"/>
              <p:cNvGrpSpPr/>
              <p:nvPr/>
            </p:nvGrpSpPr>
            <p:grpSpPr>
              <a:xfrm>
                <a:off x="3439051" y="3209738"/>
                <a:ext cx="449503" cy="1167649"/>
                <a:chOff x="3404642" y="4941742"/>
                <a:chExt cx="432048" cy="1156317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172" name="Ellipse 171"/>
                <p:cNvSpPr/>
                <p:nvPr/>
              </p:nvSpPr>
              <p:spPr>
                <a:xfrm>
                  <a:off x="3493300" y="4941742"/>
                  <a:ext cx="255655" cy="252000"/>
                </a:xfrm>
                <a:prstGeom prst="ellipse">
                  <a:avLst/>
                </a:pr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sp>
              <p:nvSpPr>
                <p:cNvPr id="173" name="Ellipse 172"/>
                <p:cNvSpPr/>
                <p:nvPr/>
              </p:nvSpPr>
              <p:spPr>
                <a:xfrm>
                  <a:off x="3404642" y="5666011"/>
                  <a:ext cx="432048" cy="432048"/>
                </a:xfrm>
                <a:prstGeom prst="ellipse">
                  <a:avLst/>
                </a:pr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sp>
              <p:nvSpPr>
                <p:cNvPr id="174" name="Trapezoid 173"/>
                <p:cNvSpPr/>
                <p:nvPr/>
              </p:nvSpPr>
              <p:spPr>
                <a:xfrm>
                  <a:off x="3404642" y="5068735"/>
                  <a:ext cx="432048" cy="808537"/>
                </a:xfrm>
                <a:prstGeom prst="trapezoid">
                  <a:avLst>
                    <a:gd name="adj" fmla="val 20591"/>
                  </a:avLst>
                </a:pr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</p:grpSp>
          <p:grpSp>
            <p:nvGrpSpPr>
              <p:cNvPr id="166" name="Gruppieren 165"/>
              <p:cNvGrpSpPr/>
              <p:nvPr/>
            </p:nvGrpSpPr>
            <p:grpSpPr>
              <a:xfrm>
                <a:off x="3448308" y="3216761"/>
                <a:ext cx="432048" cy="1156317"/>
                <a:chOff x="3404642" y="4941742"/>
                <a:chExt cx="432048" cy="1156317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169" name="Ellipse 168"/>
                <p:cNvSpPr/>
                <p:nvPr/>
              </p:nvSpPr>
              <p:spPr>
                <a:xfrm>
                  <a:off x="3493300" y="4941742"/>
                  <a:ext cx="255655" cy="252000"/>
                </a:xfrm>
                <a:prstGeom prst="ellipse">
                  <a:avLst/>
                </a:pr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sp>
              <p:nvSpPr>
                <p:cNvPr id="170" name="Ellipse 169"/>
                <p:cNvSpPr/>
                <p:nvPr/>
              </p:nvSpPr>
              <p:spPr>
                <a:xfrm>
                  <a:off x="3404642" y="5666011"/>
                  <a:ext cx="432048" cy="432048"/>
                </a:xfrm>
                <a:prstGeom prst="ellipse">
                  <a:avLst/>
                </a:pr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sp>
              <p:nvSpPr>
                <p:cNvPr id="171" name="Trapezoid 170"/>
                <p:cNvSpPr/>
                <p:nvPr/>
              </p:nvSpPr>
              <p:spPr>
                <a:xfrm>
                  <a:off x="3404642" y="5068735"/>
                  <a:ext cx="432048" cy="808537"/>
                </a:xfrm>
                <a:prstGeom prst="trapezoid">
                  <a:avLst>
                    <a:gd name="adj" fmla="val 20591"/>
                  </a:avLst>
                </a:pr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</p:grpSp>
          <p:sp>
            <p:nvSpPr>
              <p:cNvPr id="167" name="Ellipse 166"/>
              <p:cNvSpPr/>
              <p:nvPr/>
            </p:nvSpPr>
            <p:spPr>
              <a:xfrm>
                <a:off x="3563601" y="3247123"/>
                <a:ext cx="204681" cy="20172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68" name="Ellipse 167"/>
              <p:cNvSpPr/>
              <p:nvPr/>
            </p:nvSpPr>
            <p:spPr>
              <a:xfrm>
                <a:off x="3489226" y="3981612"/>
                <a:ext cx="345896" cy="344672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</p:grpSp>
        <p:grpSp>
          <p:nvGrpSpPr>
            <p:cNvPr id="27913" name="Gruppieren 185"/>
            <p:cNvGrpSpPr>
              <a:grpSpLocks/>
            </p:cNvGrpSpPr>
            <p:nvPr/>
          </p:nvGrpSpPr>
          <p:grpSpPr bwMode="auto">
            <a:xfrm rot="-8472952">
              <a:off x="4101652" y="3084454"/>
              <a:ext cx="274509" cy="713076"/>
              <a:chOff x="3439051" y="3209738"/>
              <a:chExt cx="449503" cy="1167649"/>
            </a:xfrm>
          </p:grpSpPr>
          <p:grpSp>
            <p:nvGrpSpPr>
              <p:cNvPr id="187" name="Gruppieren 186"/>
              <p:cNvGrpSpPr/>
              <p:nvPr/>
            </p:nvGrpSpPr>
            <p:grpSpPr>
              <a:xfrm>
                <a:off x="3439051" y="3209738"/>
                <a:ext cx="449503" cy="1167649"/>
                <a:chOff x="3404642" y="4941742"/>
                <a:chExt cx="432048" cy="1156317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194" name="Ellipse 193"/>
                <p:cNvSpPr/>
                <p:nvPr/>
              </p:nvSpPr>
              <p:spPr>
                <a:xfrm>
                  <a:off x="3493300" y="4941742"/>
                  <a:ext cx="255655" cy="252000"/>
                </a:xfrm>
                <a:prstGeom prst="ellipse">
                  <a:avLst/>
                </a:pr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sp>
              <p:nvSpPr>
                <p:cNvPr id="195" name="Ellipse 194"/>
                <p:cNvSpPr/>
                <p:nvPr/>
              </p:nvSpPr>
              <p:spPr>
                <a:xfrm>
                  <a:off x="3404642" y="5666011"/>
                  <a:ext cx="432048" cy="432048"/>
                </a:xfrm>
                <a:prstGeom prst="ellipse">
                  <a:avLst/>
                </a:pr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sp>
              <p:nvSpPr>
                <p:cNvPr id="196" name="Trapezoid 195"/>
                <p:cNvSpPr/>
                <p:nvPr/>
              </p:nvSpPr>
              <p:spPr>
                <a:xfrm>
                  <a:off x="3404642" y="5068735"/>
                  <a:ext cx="432048" cy="808537"/>
                </a:xfrm>
                <a:prstGeom prst="trapezoid">
                  <a:avLst>
                    <a:gd name="adj" fmla="val 20591"/>
                  </a:avLst>
                </a:pr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</p:grpSp>
          <p:grpSp>
            <p:nvGrpSpPr>
              <p:cNvPr id="188" name="Gruppieren 187"/>
              <p:cNvGrpSpPr/>
              <p:nvPr/>
            </p:nvGrpSpPr>
            <p:grpSpPr>
              <a:xfrm>
                <a:off x="3448308" y="3216761"/>
                <a:ext cx="432048" cy="1156317"/>
                <a:chOff x="3404642" y="4941742"/>
                <a:chExt cx="432048" cy="1156317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191" name="Ellipse 190"/>
                <p:cNvSpPr/>
                <p:nvPr/>
              </p:nvSpPr>
              <p:spPr>
                <a:xfrm>
                  <a:off x="3493300" y="4941742"/>
                  <a:ext cx="255655" cy="252000"/>
                </a:xfrm>
                <a:prstGeom prst="ellipse">
                  <a:avLst/>
                </a:pr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sp>
              <p:nvSpPr>
                <p:cNvPr id="192" name="Ellipse 191"/>
                <p:cNvSpPr/>
                <p:nvPr/>
              </p:nvSpPr>
              <p:spPr>
                <a:xfrm>
                  <a:off x="3404642" y="5666011"/>
                  <a:ext cx="432048" cy="432048"/>
                </a:xfrm>
                <a:prstGeom prst="ellipse">
                  <a:avLst/>
                </a:pr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sp>
              <p:nvSpPr>
                <p:cNvPr id="193" name="Trapezoid 192"/>
                <p:cNvSpPr/>
                <p:nvPr/>
              </p:nvSpPr>
              <p:spPr>
                <a:xfrm>
                  <a:off x="3404642" y="5068735"/>
                  <a:ext cx="432048" cy="808537"/>
                </a:xfrm>
                <a:prstGeom prst="trapezoid">
                  <a:avLst>
                    <a:gd name="adj" fmla="val 20591"/>
                  </a:avLst>
                </a:pr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</p:grpSp>
          <p:sp>
            <p:nvSpPr>
              <p:cNvPr id="189" name="Ellipse 188"/>
              <p:cNvSpPr/>
              <p:nvPr/>
            </p:nvSpPr>
            <p:spPr>
              <a:xfrm>
                <a:off x="3562028" y="3251899"/>
                <a:ext cx="205472" cy="200057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90" name="Ellipse 189"/>
              <p:cNvSpPr/>
              <p:nvPr/>
            </p:nvSpPr>
            <p:spPr>
              <a:xfrm>
                <a:off x="3493140" y="3983944"/>
                <a:ext cx="345921" cy="340358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</p:grpSp>
      </p:grpSp>
      <p:grpSp>
        <p:nvGrpSpPr>
          <p:cNvPr id="27662" name="Group 107"/>
          <p:cNvGrpSpPr>
            <a:grpSpLocks/>
          </p:cNvGrpSpPr>
          <p:nvPr/>
        </p:nvGrpSpPr>
        <p:grpSpPr bwMode="auto">
          <a:xfrm>
            <a:off x="8994776" y="1508125"/>
            <a:ext cx="542925" cy="539750"/>
            <a:chOff x="2018" y="1480"/>
            <a:chExt cx="342" cy="340"/>
          </a:xfrm>
        </p:grpSpPr>
        <p:sp>
          <p:nvSpPr>
            <p:cNvPr id="27864" name="Line 108"/>
            <p:cNvSpPr>
              <a:spLocks noChangeShapeType="1"/>
            </p:cNvSpPr>
            <p:nvPr/>
          </p:nvSpPr>
          <p:spPr bwMode="auto">
            <a:xfrm flipV="1">
              <a:off x="2109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65" name="Line 109"/>
            <p:cNvSpPr>
              <a:spLocks noChangeShapeType="1"/>
            </p:cNvSpPr>
            <p:nvPr/>
          </p:nvSpPr>
          <p:spPr bwMode="auto">
            <a:xfrm flipV="1">
              <a:off x="2135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66" name="Line 110"/>
            <p:cNvSpPr>
              <a:spLocks noChangeShapeType="1"/>
            </p:cNvSpPr>
            <p:nvPr/>
          </p:nvSpPr>
          <p:spPr bwMode="auto">
            <a:xfrm flipV="1">
              <a:off x="2162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67" name="Line 111"/>
            <p:cNvSpPr>
              <a:spLocks noChangeShapeType="1"/>
            </p:cNvSpPr>
            <p:nvPr/>
          </p:nvSpPr>
          <p:spPr bwMode="auto">
            <a:xfrm flipV="1">
              <a:off x="2188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68" name="Line 112"/>
            <p:cNvSpPr>
              <a:spLocks noChangeShapeType="1"/>
            </p:cNvSpPr>
            <p:nvPr/>
          </p:nvSpPr>
          <p:spPr bwMode="auto">
            <a:xfrm flipV="1">
              <a:off x="2211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69" name="Line 113"/>
            <p:cNvSpPr>
              <a:spLocks noChangeShapeType="1"/>
            </p:cNvSpPr>
            <p:nvPr/>
          </p:nvSpPr>
          <p:spPr bwMode="auto">
            <a:xfrm flipV="1">
              <a:off x="2216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70" name="Line 114"/>
            <p:cNvSpPr>
              <a:spLocks noChangeShapeType="1"/>
            </p:cNvSpPr>
            <p:nvPr/>
          </p:nvSpPr>
          <p:spPr bwMode="auto">
            <a:xfrm flipV="1">
              <a:off x="2242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71" name="Line 115"/>
            <p:cNvSpPr>
              <a:spLocks noChangeShapeType="1"/>
            </p:cNvSpPr>
            <p:nvPr/>
          </p:nvSpPr>
          <p:spPr bwMode="auto">
            <a:xfrm flipV="1">
              <a:off x="2269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72" name="Line 116"/>
            <p:cNvSpPr>
              <a:spLocks noChangeShapeType="1"/>
            </p:cNvSpPr>
            <p:nvPr/>
          </p:nvSpPr>
          <p:spPr bwMode="auto">
            <a:xfrm flipV="1">
              <a:off x="2295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73" name="Line 117"/>
            <p:cNvSpPr>
              <a:spLocks noChangeShapeType="1"/>
            </p:cNvSpPr>
            <p:nvPr/>
          </p:nvSpPr>
          <p:spPr bwMode="auto">
            <a:xfrm flipV="1">
              <a:off x="2318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74" name="Line 118"/>
            <p:cNvSpPr>
              <a:spLocks noChangeShapeType="1"/>
            </p:cNvSpPr>
            <p:nvPr/>
          </p:nvSpPr>
          <p:spPr bwMode="auto">
            <a:xfrm rot="5400000" flipV="1">
              <a:off x="2345" y="1665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75" name="Line 119"/>
            <p:cNvSpPr>
              <a:spLocks noChangeShapeType="1"/>
            </p:cNvSpPr>
            <p:nvPr/>
          </p:nvSpPr>
          <p:spPr bwMode="auto">
            <a:xfrm rot="5400000" flipV="1">
              <a:off x="2345" y="1691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76" name="Line 120"/>
            <p:cNvSpPr>
              <a:spLocks noChangeShapeType="1"/>
            </p:cNvSpPr>
            <p:nvPr/>
          </p:nvSpPr>
          <p:spPr bwMode="auto">
            <a:xfrm rot="5400000" flipV="1">
              <a:off x="2345" y="1718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77" name="Line 121"/>
            <p:cNvSpPr>
              <a:spLocks noChangeShapeType="1"/>
            </p:cNvSpPr>
            <p:nvPr/>
          </p:nvSpPr>
          <p:spPr bwMode="auto">
            <a:xfrm rot="5400000" flipV="1">
              <a:off x="2345" y="1744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78" name="Line 122"/>
            <p:cNvSpPr>
              <a:spLocks noChangeShapeType="1"/>
            </p:cNvSpPr>
            <p:nvPr/>
          </p:nvSpPr>
          <p:spPr bwMode="auto">
            <a:xfrm rot="5400000" flipV="1">
              <a:off x="2345" y="176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79" name="Line 123"/>
            <p:cNvSpPr>
              <a:spLocks noChangeShapeType="1"/>
            </p:cNvSpPr>
            <p:nvPr/>
          </p:nvSpPr>
          <p:spPr bwMode="auto">
            <a:xfrm rot="5400000" flipV="1">
              <a:off x="2031" y="1561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80" name="Line 124"/>
            <p:cNvSpPr>
              <a:spLocks noChangeShapeType="1"/>
            </p:cNvSpPr>
            <p:nvPr/>
          </p:nvSpPr>
          <p:spPr bwMode="auto">
            <a:xfrm rot="5400000" flipV="1">
              <a:off x="2031" y="158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81" name="Line 125"/>
            <p:cNvSpPr>
              <a:spLocks noChangeShapeType="1"/>
            </p:cNvSpPr>
            <p:nvPr/>
          </p:nvSpPr>
          <p:spPr bwMode="auto">
            <a:xfrm rot="5400000" flipV="1">
              <a:off x="2031" y="1614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82" name="Line 126"/>
            <p:cNvSpPr>
              <a:spLocks noChangeShapeType="1"/>
            </p:cNvSpPr>
            <p:nvPr/>
          </p:nvSpPr>
          <p:spPr bwMode="auto">
            <a:xfrm rot="5400000" flipV="1">
              <a:off x="2031" y="164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83" name="Line 127"/>
            <p:cNvSpPr>
              <a:spLocks noChangeShapeType="1"/>
            </p:cNvSpPr>
            <p:nvPr/>
          </p:nvSpPr>
          <p:spPr bwMode="auto">
            <a:xfrm rot="5400000" flipV="1">
              <a:off x="2031" y="1663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1" name="Text Box 128"/>
            <p:cNvSpPr txBox="1">
              <a:spLocks noChangeArrowheads="1"/>
            </p:cNvSpPr>
            <p:nvPr/>
          </p:nvSpPr>
          <p:spPr bwMode="auto">
            <a:xfrm>
              <a:off x="2042" y="1503"/>
              <a:ext cx="292" cy="294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r>
                <a:rPr lang="de-DE" sz="1000" b="1" dirty="0">
                  <a:solidFill>
                    <a:schemeClr val="bg1"/>
                  </a:solidFill>
                </a:rPr>
                <a:t>GPU</a:t>
              </a:r>
            </a:p>
          </p:txBody>
        </p:sp>
        <p:sp>
          <p:nvSpPr>
            <p:cNvPr id="27885" name="Line 129"/>
            <p:cNvSpPr>
              <a:spLocks noChangeShapeType="1"/>
            </p:cNvSpPr>
            <p:nvPr/>
          </p:nvSpPr>
          <p:spPr bwMode="auto">
            <a:xfrm rot="5400000" flipV="1">
              <a:off x="2346" y="1613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86" name="Line 130"/>
            <p:cNvSpPr>
              <a:spLocks noChangeShapeType="1"/>
            </p:cNvSpPr>
            <p:nvPr/>
          </p:nvSpPr>
          <p:spPr bwMode="auto">
            <a:xfrm rot="5400000" flipV="1">
              <a:off x="2346" y="1639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87" name="Line 131"/>
            <p:cNvSpPr>
              <a:spLocks noChangeShapeType="1"/>
            </p:cNvSpPr>
            <p:nvPr/>
          </p:nvSpPr>
          <p:spPr bwMode="auto">
            <a:xfrm rot="5400000" flipV="1">
              <a:off x="2030" y="1509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88" name="Line 132"/>
            <p:cNvSpPr>
              <a:spLocks noChangeShapeType="1"/>
            </p:cNvSpPr>
            <p:nvPr/>
          </p:nvSpPr>
          <p:spPr bwMode="auto">
            <a:xfrm rot="5400000" flipV="1">
              <a:off x="2030" y="1535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89" name="Line 133"/>
            <p:cNvSpPr>
              <a:spLocks noChangeShapeType="1"/>
            </p:cNvSpPr>
            <p:nvPr/>
          </p:nvSpPr>
          <p:spPr bwMode="auto">
            <a:xfrm flipV="1">
              <a:off x="2059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90" name="Line 134"/>
            <p:cNvSpPr>
              <a:spLocks noChangeShapeType="1"/>
            </p:cNvSpPr>
            <p:nvPr/>
          </p:nvSpPr>
          <p:spPr bwMode="auto">
            <a:xfrm flipV="1">
              <a:off x="2085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91" name="Line 135"/>
            <p:cNvSpPr>
              <a:spLocks noChangeShapeType="1"/>
            </p:cNvSpPr>
            <p:nvPr/>
          </p:nvSpPr>
          <p:spPr bwMode="auto">
            <a:xfrm flipV="1">
              <a:off x="2164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92" name="Line 136"/>
            <p:cNvSpPr>
              <a:spLocks noChangeShapeType="1"/>
            </p:cNvSpPr>
            <p:nvPr/>
          </p:nvSpPr>
          <p:spPr bwMode="auto">
            <a:xfrm flipV="1">
              <a:off x="2190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93" name="Line 137"/>
            <p:cNvSpPr>
              <a:spLocks noChangeShapeType="1"/>
            </p:cNvSpPr>
            <p:nvPr/>
          </p:nvSpPr>
          <p:spPr bwMode="auto">
            <a:xfrm rot="5400000" flipV="1">
              <a:off x="2348" y="1561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94" name="Line 138"/>
            <p:cNvSpPr>
              <a:spLocks noChangeShapeType="1"/>
            </p:cNvSpPr>
            <p:nvPr/>
          </p:nvSpPr>
          <p:spPr bwMode="auto">
            <a:xfrm rot="5400000" flipV="1">
              <a:off x="2348" y="158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95" name="Line 139"/>
            <p:cNvSpPr>
              <a:spLocks noChangeShapeType="1"/>
            </p:cNvSpPr>
            <p:nvPr/>
          </p:nvSpPr>
          <p:spPr bwMode="auto">
            <a:xfrm rot="5400000" flipV="1">
              <a:off x="2349" y="1509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96" name="Line 140"/>
            <p:cNvSpPr>
              <a:spLocks noChangeShapeType="1"/>
            </p:cNvSpPr>
            <p:nvPr/>
          </p:nvSpPr>
          <p:spPr bwMode="auto">
            <a:xfrm rot="5400000" flipV="1">
              <a:off x="2349" y="1535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97" name="Line 141"/>
            <p:cNvSpPr>
              <a:spLocks noChangeShapeType="1"/>
            </p:cNvSpPr>
            <p:nvPr/>
          </p:nvSpPr>
          <p:spPr bwMode="auto">
            <a:xfrm rot="5400000" flipV="1">
              <a:off x="2030" y="1739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98" name="Line 142"/>
            <p:cNvSpPr>
              <a:spLocks noChangeShapeType="1"/>
            </p:cNvSpPr>
            <p:nvPr/>
          </p:nvSpPr>
          <p:spPr bwMode="auto">
            <a:xfrm rot="5400000" flipV="1">
              <a:off x="2030" y="1765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99" name="Line 143"/>
            <p:cNvSpPr>
              <a:spLocks noChangeShapeType="1"/>
            </p:cNvSpPr>
            <p:nvPr/>
          </p:nvSpPr>
          <p:spPr bwMode="auto">
            <a:xfrm rot="5400000" flipV="1">
              <a:off x="2031" y="168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00" name="Line 144"/>
            <p:cNvSpPr>
              <a:spLocks noChangeShapeType="1"/>
            </p:cNvSpPr>
            <p:nvPr/>
          </p:nvSpPr>
          <p:spPr bwMode="auto">
            <a:xfrm rot="5400000" flipV="1">
              <a:off x="2031" y="1713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01" name="Line 145"/>
            <p:cNvSpPr>
              <a:spLocks noChangeShapeType="1"/>
            </p:cNvSpPr>
            <p:nvPr/>
          </p:nvSpPr>
          <p:spPr bwMode="auto">
            <a:xfrm flipV="1">
              <a:off x="2112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02" name="Line 146"/>
            <p:cNvSpPr>
              <a:spLocks noChangeShapeType="1"/>
            </p:cNvSpPr>
            <p:nvPr/>
          </p:nvSpPr>
          <p:spPr bwMode="auto">
            <a:xfrm flipV="1">
              <a:off x="2138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03" name="Line 147"/>
            <p:cNvSpPr>
              <a:spLocks noChangeShapeType="1"/>
            </p:cNvSpPr>
            <p:nvPr/>
          </p:nvSpPr>
          <p:spPr bwMode="auto">
            <a:xfrm flipV="1">
              <a:off x="2060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04" name="Line 148"/>
            <p:cNvSpPr>
              <a:spLocks noChangeShapeType="1"/>
            </p:cNvSpPr>
            <p:nvPr/>
          </p:nvSpPr>
          <p:spPr bwMode="auto">
            <a:xfrm flipV="1">
              <a:off x="2086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05" name="Line 149"/>
            <p:cNvSpPr>
              <a:spLocks noChangeShapeType="1"/>
            </p:cNvSpPr>
            <p:nvPr/>
          </p:nvSpPr>
          <p:spPr bwMode="auto">
            <a:xfrm flipV="1">
              <a:off x="2289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06" name="Line 150"/>
            <p:cNvSpPr>
              <a:spLocks noChangeShapeType="1"/>
            </p:cNvSpPr>
            <p:nvPr/>
          </p:nvSpPr>
          <p:spPr bwMode="auto">
            <a:xfrm flipV="1">
              <a:off x="2315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07" name="Line 151"/>
            <p:cNvSpPr>
              <a:spLocks noChangeShapeType="1"/>
            </p:cNvSpPr>
            <p:nvPr/>
          </p:nvSpPr>
          <p:spPr bwMode="auto">
            <a:xfrm flipV="1">
              <a:off x="2237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08" name="Line 152"/>
            <p:cNvSpPr>
              <a:spLocks noChangeShapeType="1"/>
            </p:cNvSpPr>
            <p:nvPr/>
          </p:nvSpPr>
          <p:spPr bwMode="auto">
            <a:xfrm flipV="1">
              <a:off x="2263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27663" name="Text Box 105"/>
          <p:cNvSpPr txBox="1">
            <a:spLocks noChangeArrowheads="1"/>
          </p:cNvSpPr>
          <p:nvPr/>
        </p:nvSpPr>
        <p:spPr bwMode="auto">
          <a:xfrm>
            <a:off x="9621838" y="2574925"/>
            <a:ext cx="576262" cy="287338"/>
          </a:xfrm>
          <a:prstGeom prst="rect">
            <a:avLst/>
          </a:prstGeom>
          <a:gradFill rotWithShape="1">
            <a:gsLst>
              <a:gs pos="0">
                <a:srgbClr val="475E76"/>
              </a:gs>
              <a:gs pos="100000">
                <a:srgbClr val="99CCFF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900" b="1"/>
              <a:t>RAM</a:t>
            </a:r>
          </a:p>
        </p:txBody>
      </p:sp>
      <p:sp>
        <p:nvSpPr>
          <p:cNvPr id="27664" name="Text Box 106"/>
          <p:cNvSpPr txBox="1">
            <a:spLocks noChangeArrowheads="1"/>
          </p:cNvSpPr>
          <p:nvPr/>
        </p:nvSpPr>
        <p:spPr bwMode="auto">
          <a:xfrm>
            <a:off x="9613901" y="2228851"/>
            <a:ext cx="576263" cy="288925"/>
          </a:xfrm>
          <a:prstGeom prst="rect">
            <a:avLst/>
          </a:prstGeom>
          <a:gradFill rotWithShape="1">
            <a:gsLst>
              <a:gs pos="0">
                <a:srgbClr val="475E76"/>
              </a:gs>
              <a:gs pos="100000">
                <a:srgbClr val="99CCFF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900" b="1"/>
              <a:t>RAM</a:t>
            </a:r>
          </a:p>
        </p:txBody>
      </p:sp>
      <p:grpSp>
        <p:nvGrpSpPr>
          <p:cNvPr id="27670" name="Gruppieren 15"/>
          <p:cNvGrpSpPr>
            <a:grpSpLocks/>
          </p:cNvGrpSpPr>
          <p:nvPr/>
        </p:nvGrpSpPr>
        <p:grpSpPr bwMode="auto">
          <a:xfrm>
            <a:off x="8947150" y="5192714"/>
            <a:ext cx="330200" cy="517525"/>
            <a:chOff x="3563888" y="1851820"/>
            <a:chExt cx="329407" cy="517525"/>
          </a:xfrm>
        </p:grpSpPr>
        <p:sp>
          <p:nvSpPr>
            <p:cNvPr id="14" name="Ellipse 13"/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5" name="Rechteck 14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242" name="Rechteck 241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27671" name="Gruppieren 17"/>
          <p:cNvGrpSpPr>
            <a:grpSpLocks/>
          </p:cNvGrpSpPr>
          <p:nvPr/>
        </p:nvGrpSpPr>
        <p:grpSpPr bwMode="auto">
          <a:xfrm>
            <a:off x="8618538" y="4211638"/>
            <a:ext cx="501650" cy="336550"/>
            <a:chOff x="7428706" y="4878791"/>
            <a:chExt cx="501178" cy="336123"/>
          </a:xfrm>
        </p:grpSpPr>
        <p:sp>
          <p:nvSpPr>
            <p:cNvPr id="245" name="Rectangle 5"/>
            <p:cNvSpPr>
              <a:spLocks noChangeArrowheads="1"/>
            </p:cNvSpPr>
            <p:nvPr/>
          </p:nvSpPr>
          <p:spPr bwMode="auto">
            <a:xfrm>
              <a:off x="7428706" y="4927941"/>
              <a:ext cx="501178" cy="24099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pPr algn="ctr">
                <a:defRPr/>
              </a:pPr>
              <a:r>
                <a:rPr lang="en-US" sz="900" dirty="0"/>
                <a:t>SPS</a:t>
              </a:r>
            </a:p>
          </p:txBody>
        </p:sp>
        <p:sp>
          <p:nvSpPr>
            <p:cNvPr id="27822" name="Text Box 9"/>
            <p:cNvSpPr txBox="1">
              <a:spLocks noChangeArrowheads="1"/>
            </p:cNvSpPr>
            <p:nvPr/>
          </p:nvSpPr>
          <p:spPr bwMode="auto">
            <a:xfrm>
              <a:off x="7494727" y="4878815"/>
              <a:ext cx="76061" cy="71924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de-DE" sz="800"/>
            </a:p>
          </p:txBody>
        </p:sp>
        <p:sp>
          <p:nvSpPr>
            <p:cNvPr id="27823" name="Text Box 9"/>
            <p:cNvSpPr txBox="1">
              <a:spLocks noChangeArrowheads="1"/>
            </p:cNvSpPr>
            <p:nvPr/>
          </p:nvSpPr>
          <p:spPr bwMode="auto">
            <a:xfrm>
              <a:off x="7596063" y="4878791"/>
              <a:ext cx="72040" cy="71924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de-DE" sz="800"/>
            </a:p>
          </p:txBody>
        </p:sp>
        <p:sp>
          <p:nvSpPr>
            <p:cNvPr id="27824" name="Text Box 9"/>
            <p:cNvSpPr txBox="1">
              <a:spLocks noChangeArrowheads="1"/>
            </p:cNvSpPr>
            <p:nvPr/>
          </p:nvSpPr>
          <p:spPr bwMode="auto">
            <a:xfrm>
              <a:off x="7694535" y="4878791"/>
              <a:ext cx="76349" cy="71924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de-DE" sz="800"/>
            </a:p>
          </p:txBody>
        </p:sp>
        <p:sp>
          <p:nvSpPr>
            <p:cNvPr id="27825" name="Text Box 9"/>
            <p:cNvSpPr txBox="1">
              <a:spLocks noChangeArrowheads="1"/>
            </p:cNvSpPr>
            <p:nvPr/>
          </p:nvSpPr>
          <p:spPr bwMode="auto">
            <a:xfrm>
              <a:off x="7795661" y="4878791"/>
              <a:ext cx="72040" cy="71924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de-DE" sz="800"/>
            </a:p>
          </p:txBody>
        </p:sp>
        <p:sp>
          <p:nvSpPr>
            <p:cNvPr id="27826" name="Text Box 9"/>
            <p:cNvSpPr txBox="1">
              <a:spLocks noChangeArrowheads="1"/>
            </p:cNvSpPr>
            <p:nvPr/>
          </p:nvSpPr>
          <p:spPr bwMode="auto">
            <a:xfrm>
              <a:off x="7497108" y="5142990"/>
              <a:ext cx="76061" cy="71924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de-DE" sz="800"/>
            </a:p>
          </p:txBody>
        </p:sp>
        <p:sp>
          <p:nvSpPr>
            <p:cNvPr id="27827" name="Text Box 9"/>
            <p:cNvSpPr txBox="1">
              <a:spLocks noChangeArrowheads="1"/>
            </p:cNvSpPr>
            <p:nvPr/>
          </p:nvSpPr>
          <p:spPr bwMode="auto">
            <a:xfrm>
              <a:off x="7598444" y="5142966"/>
              <a:ext cx="72040" cy="71924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de-DE" sz="800"/>
            </a:p>
          </p:txBody>
        </p:sp>
        <p:sp>
          <p:nvSpPr>
            <p:cNvPr id="27828" name="Text Box 9"/>
            <p:cNvSpPr txBox="1">
              <a:spLocks noChangeArrowheads="1"/>
            </p:cNvSpPr>
            <p:nvPr/>
          </p:nvSpPr>
          <p:spPr bwMode="auto">
            <a:xfrm>
              <a:off x="7696916" y="5142966"/>
              <a:ext cx="76349" cy="71924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de-DE" sz="800"/>
            </a:p>
          </p:txBody>
        </p:sp>
        <p:sp>
          <p:nvSpPr>
            <p:cNvPr id="27829" name="Text Box 9"/>
            <p:cNvSpPr txBox="1">
              <a:spLocks noChangeArrowheads="1"/>
            </p:cNvSpPr>
            <p:nvPr/>
          </p:nvSpPr>
          <p:spPr bwMode="auto">
            <a:xfrm>
              <a:off x="7798042" y="5142966"/>
              <a:ext cx="72040" cy="71924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de-DE" sz="800"/>
            </a:p>
          </p:txBody>
        </p:sp>
        <p:sp>
          <p:nvSpPr>
            <p:cNvPr id="259" name="Gewitterblitz 258"/>
            <p:cNvSpPr/>
            <p:nvPr/>
          </p:nvSpPr>
          <p:spPr>
            <a:xfrm rot="20559039" flipH="1">
              <a:off x="7822036" y="4965992"/>
              <a:ext cx="107848" cy="147451"/>
            </a:xfrm>
            <a:prstGeom prst="lightningBolt">
              <a:avLst/>
            </a:prstGeom>
            <a:gradFill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2700000" scaled="0"/>
            </a:gradFill>
            <a:ln w="9525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27672" name="Gruppieren 16"/>
          <p:cNvGrpSpPr>
            <a:grpSpLocks/>
          </p:cNvGrpSpPr>
          <p:nvPr/>
        </p:nvGrpSpPr>
        <p:grpSpPr bwMode="auto">
          <a:xfrm>
            <a:off x="9251950" y="4003675"/>
            <a:ext cx="939800" cy="573088"/>
            <a:chOff x="7404101" y="4051017"/>
            <a:chExt cx="940062" cy="573088"/>
          </a:xfrm>
        </p:grpSpPr>
        <p:sp>
          <p:nvSpPr>
            <p:cNvPr id="249" name="Rectangle 5"/>
            <p:cNvSpPr>
              <a:spLocks noChangeArrowheads="1"/>
            </p:cNvSpPr>
            <p:nvPr/>
          </p:nvSpPr>
          <p:spPr bwMode="auto">
            <a:xfrm>
              <a:off x="7404101" y="4120867"/>
              <a:ext cx="936886" cy="4318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pPr algn="ctr">
                <a:defRPr/>
              </a:pPr>
              <a:r>
                <a:rPr lang="en-US" sz="900" dirty="0"/>
                <a:t>SWITCH</a:t>
              </a:r>
            </a:p>
          </p:txBody>
        </p:sp>
        <p:sp>
          <p:nvSpPr>
            <p:cNvPr id="27812" name="Text Box 9"/>
            <p:cNvSpPr txBox="1">
              <a:spLocks noChangeArrowheads="1"/>
            </p:cNvSpPr>
            <p:nvPr/>
          </p:nvSpPr>
          <p:spPr bwMode="auto">
            <a:xfrm>
              <a:off x="7476149" y="4051041"/>
              <a:ext cx="144080" cy="71924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de-DE" sz="800"/>
            </a:p>
          </p:txBody>
        </p:sp>
        <p:sp>
          <p:nvSpPr>
            <p:cNvPr id="27813" name="Text Box 9"/>
            <p:cNvSpPr txBox="1">
              <a:spLocks noChangeArrowheads="1"/>
            </p:cNvSpPr>
            <p:nvPr/>
          </p:nvSpPr>
          <p:spPr bwMode="auto">
            <a:xfrm>
              <a:off x="7692309" y="4051017"/>
              <a:ext cx="144080" cy="71924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de-DE" sz="800"/>
            </a:p>
          </p:txBody>
        </p:sp>
        <p:sp>
          <p:nvSpPr>
            <p:cNvPr id="27814" name="Text Box 9"/>
            <p:cNvSpPr txBox="1">
              <a:spLocks noChangeArrowheads="1"/>
            </p:cNvSpPr>
            <p:nvPr/>
          </p:nvSpPr>
          <p:spPr bwMode="auto">
            <a:xfrm>
              <a:off x="7908454" y="4051017"/>
              <a:ext cx="144080" cy="71924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de-DE" sz="800"/>
            </a:p>
          </p:txBody>
        </p:sp>
        <p:sp>
          <p:nvSpPr>
            <p:cNvPr id="27815" name="Text Box 9"/>
            <p:cNvSpPr txBox="1">
              <a:spLocks noChangeArrowheads="1"/>
            </p:cNvSpPr>
            <p:nvPr/>
          </p:nvSpPr>
          <p:spPr bwMode="auto">
            <a:xfrm>
              <a:off x="8124598" y="4051017"/>
              <a:ext cx="144080" cy="71924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de-DE" sz="800"/>
            </a:p>
          </p:txBody>
        </p:sp>
        <p:sp>
          <p:nvSpPr>
            <p:cNvPr id="27816" name="Text Box 9"/>
            <p:cNvSpPr txBox="1">
              <a:spLocks noChangeArrowheads="1"/>
            </p:cNvSpPr>
            <p:nvPr/>
          </p:nvSpPr>
          <p:spPr bwMode="auto">
            <a:xfrm>
              <a:off x="7476149" y="4552181"/>
              <a:ext cx="144080" cy="71924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de-DE" sz="800"/>
            </a:p>
          </p:txBody>
        </p:sp>
        <p:sp>
          <p:nvSpPr>
            <p:cNvPr id="27817" name="Text Box 9"/>
            <p:cNvSpPr txBox="1">
              <a:spLocks noChangeArrowheads="1"/>
            </p:cNvSpPr>
            <p:nvPr/>
          </p:nvSpPr>
          <p:spPr bwMode="auto">
            <a:xfrm>
              <a:off x="7692309" y="4552157"/>
              <a:ext cx="144080" cy="71924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de-DE" sz="800"/>
            </a:p>
          </p:txBody>
        </p:sp>
        <p:sp>
          <p:nvSpPr>
            <p:cNvPr id="27818" name="Text Box 9"/>
            <p:cNvSpPr txBox="1">
              <a:spLocks noChangeArrowheads="1"/>
            </p:cNvSpPr>
            <p:nvPr/>
          </p:nvSpPr>
          <p:spPr bwMode="auto">
            <a:xfrm>
              <a:off x="7908454" y="4552157"/>
              <a:ext cx="144080" cy="71924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de-DE" sz="800"/>
            </a:p>
          </p:txBody>
        </p:sp>
        <p:sp>
          <p:nvSpPr>
            <p:cNvPr id="27819" name="Text Box 9"/>
            <p:cNvSpPr txBox="1">
              <a:spLocks noChangeArrowheads="1"/>
            </p:cNvSpPr>
            <p:nvPr/>
          </p:nvSpPr>
          <p:spPr bwMode="auto">
            <a:xfrm>
              <a:off x="8124598" y="4552157"/>
              <a:ext cx="144080" cy="71924"/>
            </a:xfrm>
            <a:prstGeom prst="rect">
              <a:avLst/>
            </a:prstGeom>
            <a:gradFill rotWithShape="1">
              <a:gsLst>
                <a:gs pos="0">
                  <a:srgbClr val="475E76"/>
                </a:gs>
                <a:gs pos="100000">
                  <a:srgbClr val="99CCFF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de-DE" sz="800"/>
            </a:p>
          </p:txBody>
        </p:sp>
        <p:sp>
          <p:nvSpPr>
            <p:cNvPr id="260" name="Gewitterblitz 259"/>
            <p:cNvSpPr/>
            <p:nvPr/>
          </p:nvSpPr>
          <p:spPr>
            <a:xfrm rot="20559039" flipH="1">
              <a:off x="8156786" y="4211355"/>
              <a:ext cx="187377" cy="239712"/>
            </a:xfrm>
            <a:prstGeom prst="lightningBolt">
              <a:avLst/>
            </a:prstGeom>
            <a:gradFill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2700000" scaled="0"/>
            </a:gradFill>
            <a:ln w="9525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27673" name="Gruppieren 22"/>
          <p:cNvGrpSpPr>
            <a:grpSpLocks/>
          </p:cNvGrpSpPr>
          <p:nvPr/>
        </p:nvGrpSpPr>
        <p:grpSpPr bwMode="auto">
          <a:xfrm>
            <a:off x="7302500" y="2992439"/>
            <a:ext cx="1874838" cy="155575"/>
            <a:chOff x="5274693" y="1508919"/>
            <a:chExt cx="1874813" cy="153988"/>
          </a:xfrm>
        </p:grpSpPr>
        <p:sp>
          <p:nvSpPr>
            <p:cNvPr id="19" name="Rechteck 18"/>
            <p:cNvSpPr/>
            <p:nvPr/>
          </p:nvSpPr>
          <p:spPr>
            <a:xfrm>
              <a:off x="6428791" y="1508919"/>
              <a:ext cx="720715" cy="153988"/>
            </a:xfrm>
            <a:prstGeom prst="rect">
              <a:avLst/>
            </a:prstGeom>
            <a:gradFill flip="none" rotWithShape="1">
              <a:gsLst>
                <a:gs pos="1500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85000">
                  <a:schemeClr val="tx1">
                    <a:lumMod val="75000"/>
                    <a:lumOff val="25000"/>
                  </a:schemeClr>
                </a:gs>
              </a:gsLst>
              <a:lin ang="5400000" scaled="0"/>
              <a:tileRect/>
            </a:gradFill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cxnSp>
          <p:nvCxnSpPr>
            <p:cNvPr id="21" name="Gerade Verbindung 20"/>
            <p:cNvCxnSpPr>
              <a:endCxn id="19" idx="1"/>
            </p:cNvCxnSpPr>
            <p:nvPr/>
          </p:nvCxnSpPr>
          <p:spPr>
            <a:xfrm>
              <a:off x="5274693" y="1585913"/>
              <a:ext cx="1154098" cy="0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674" name="Gruppieren 24"/>
          <p:cNvGrpSpPr>
            <a:grpSpLocks/>
          </p:cNvGrpSpPr>
          <p:nvPr/>
        </p:nvGrpSpPr>
        <p:grpSpPr bwMode="auto">
          <a:xfrm>
            <a:off x="7313614" y="3260725"/>
            <a:ext cx="1874837" cy="153988"/>
            <a:chOff x="5285731" y="1775620"/>
            <a:chExt cx="1874813" cy="153988"/>
          </a:xfrm>
        </p:grpSpPr>
        <p:sp>
          <p:nvSpPr>
            <p:cNvPr id="266" name="Rechteck 265"/>
            <p:cNvSpPr/>
            <p:nvPr/>
          </p:nvSpPr>
          <p:spPr>
            <a:xfrm>
              <a:off x="6439828" y="1775620"/>
              <a:ext cx="720716" cy="153988"/>
            </a:xfrm>
            <a:prstGeom prst="rect">
              <a:avLst/>
            </a:prstGeom>
            <a:gradFill flip="none" rotWithShape="1">
              <a:gsLst>
                <a:gs pos="1500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85000">
                  <a:schemeClr val="tx1">
                    <a:lumMod val="75000"/>
                    <a:lumOff val="25000"/>
                  </a:schemeClr>
                </a:gs>
              </a:gsLst>
              <a:lin ang="5400000" scaled="0"/>
              <a:tileRect/>
            </a:gradFill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cxnSp>
          <p:nvCxnSpPr>
            <p:cNvPr id="267" name="Gerade Verbindung 266"/>
            <p:cNvCxnSpPr>
              <a:endCxn id="266" idx="1"/>
            </p:cNvCxnSpPr>
            <p:nvPr/>
          </p:nvCxnSpPr>
          <p:spPr>
            <a:xfrm>
              <a:off x="5285731" y="1853408"/>
              <a:ext cx="1154097" cy="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675" name="Gruppieren 23"/>
          <p:cNvGrpSpPr>
            <a:grpSpLocks/>
          </p:cNvGrpSpPr>
          <p:nvPr/>
        </p:nvGrpSpPr>
        <p:grpSpPr bwMode="auto">
          <a:xfrm>
            <a:off x="7313614" y="3532189"/>
            <a:ext cx="1874837" cy="153987"/>
            <a:chOff x="5285731" y="2047876"/>
            <a:chExt cx="1874813" cy="153988"/>
          </a:xfrm>
        </p:grpSpPr>
        <p:sp>
          <p:nvSpPr>
            <p:cNvPr id="268" name="Rechteck 267"/>
            <p:cNvSpPr/>
            <p:nvPr/>
          </p:nvSpPr>
          <p:spPr>
            <a:xfrm>
              <a:off x="6439828" y="2047876"/>
              <a:ext cx="720716" cy="153988"/>
            </a:xfrm>
            <a:prstGeom prst="rect">
              <a:avLst/>
            </a:prstGeom>
            <a:gradFill flip="none" rotWithShape="1">
              <a:gsLst>
                <a:gs pos="1500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85000">
                  <a:schemeClr val="tx1">
                    <a:lumMod val="75000"/>
                    <a:lumOff val="25000"/>
                  </a:schemeClr>
                </a:gs>
              </a:gsLst>
              <a:lin ang="5400000" scaled="0"/>
              <a:tileRect/>
            </a:gradFill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cxnSp>
          <p:nvCxnSpPr>
            <p:cNvPr id="269" name="Gerade Verbindung 268"/>
            <p:cNvCxnSpPr>
              <a:endCxn id="268" idx="1"/>
            </p:cNvCxnSpPr>
            <p:nvPr/>
          </p:nvCxnSpPr>
          <p:spPr>
            <a:xfrm>
              <a:off x="5285731" y="2125664"/>
              <a:ext cx="1154097" cy="0"/>
            </a:xfrm>
            <a:prstGeom prst="line">
              <a:avLst/>
            </a:prstGeom>
            <a:ln w="95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680" name="Group 107"/>
          <p:cNvGrpSpPr>
            <a:grpSpLocks/>
          </p:cNvGrpSpPr>
          <p:nvPr/>
        </p:nvGrpSpPr>
        <p:grpSpPr bwMode="auto">
          <a:xfrm>
            <a:off x="7602539" y="1497013"/>
            <a:ext cx="542925" cy="539750"/>
            <a:chOff x="2018" y="1480"/>
            <a:chExt cx="342" cy="340"/>
          </a:xfrm>
        </p:grpSpPr>
        <p:sp>
          <p:nvSpPr>
            <p:cNvPr id="27740" name="Line 108"/>
            <p:cNvSpPr>
              <a:spLocks noChangeShapeType="1"/>
            </p:cNvSpPr>
            <p:nvPr/>
          </p:nvSpPr>
          <p:spPr bwMode="auto">
            <a:xfrm flipV="1">
              <a:off x="2109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41" name="Line 109"/>
            <p:cNvSpPr>
              <a:spLocks noChangeShapeType="1"/>
            </p:cNvSpPr>
            <p:nvPr/>
          </p:nvSpPr>
          <p:spPr bwMode="auto">
            <a:xfrm flipV="1">
              <a:off x="2135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42" name="Line 110"/>
            <p:cNvSpPr>
              <a:spLocks noChangeShapeType="1"/>
            </p:cNvSpPr>
            <p:nvPr/>
          </p:nvSpPr>
          <p:spPr bwMode="auto">
            <a:xfrm flipV="1">
              <a:off x="2162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43" name="Line 111"/>
            <p:cNvSpPr>
              <a:spLocks noChangeShapeType="1"/>
            </p:cNvSpPr>
            <p:nvPr/>
          </p:nvSpPr>
          <p:spPr bwMode="auto">
            <a:xfrm flipV="1">
              <a:off x="2188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44" name="Line 112"/>
            <p:cNvSpPr>
              <a:spLocks noChangeShapeType="1"/>
            </p:cNvSpPr>
            <p:nvPr/>
          </p:nvSpPr>
          <p:spPr bwMode="auto">
            <a:xfrm flipV="1">
              <a:off x="2211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45" name="Line 113"/>
            <p:cNvSpPr>
              <a:spLocks noChangeShapeType="1"/>
            </p:cNvSpPr>
            <p:nvPr/>
          </p:nvSpPr>
          <p:spPr bwMode="auto">
            <a:xfrm flipV="1">
              <a:off x="2216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46" name="Line 114"/>
            <p:cNvSpPr>
              <a:spLocks noChangeShapeType="1"/>
            </p:cNvSpPr>
            <p:nvPr/>
          </p:nvSpPr>
          <p:spPr bwMode="auto">
            <a:xfrm flipV="1">
              <a:off x="2242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47" name="Line 115"/>
            <p:cNvSpPr>
              <a:spLocks noChangeShapeType="1"/>
            </p:cNvSpPr>
            <p:nvPr/>
          </p:nvSpPr>
          <p:spPr bwMode="auto">
            <a:xfrm flipV="1">
              <a:off x="2269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48" name="Line 116"/>
            <p:cNvSpPr>
              <a:spLocks noChangeShapeType="1"/>
            </p:cNvSpPr>
            <p:nvPr/>
          </p:nvSpPr>
          <p:spPr bwMode="auto">
            <a:xfrm flipV="1">
              <a:off x="2295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49" name="Line 117"/>
            <p:cNvSpPr>
              <a:spLocks noChangeShapeType="1"/>
            </p:cNvSpPr>
            <p:nvPr/>
          </p:nvSpPr>
          <p:spPr bwMode="auto">
            <a:xfrm flipV="1">
              <a:off x="2318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50" name="Line 118"/>
            <p:cNvSpPr>
              <a:spLocks noChangeShapeType="1"/>
            </p:cNvSpPr>
            <p:nvPr/>
          </p:nvSpPr>
          <p:spPr bwMode="auto">
            <a:xfrm rot="5400000" flipV="1">
              <a:off x="2345" y="1665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51" name="Line 119"/>
            <p:cNvSpPr>
              <a:spLocks noChangeShapeType="1"/>
            </p:cNvSpPr>
            <p:nvPr/>
          </p:nvSpPr>
          <p:spPr bwMode="auto">
            <a:xfrm rot="5400000" flipV="1">
              <a:off x="2345" y="1691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52" name="Line 120"/>
            <p:cNvSpPr>
              <a:spLocks noChangeShapeType="1"/>
            </p:cNvSpPr>
            <p:nvPr/>
          </p:nvSpPr>
          <p:spPr bwMode="auto">
            <a:xfrm rot="5400000" flipV="1">
              <a:off x="2345" y="1718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53" name="Line 121"/>
            <p:cNvSpPr>
              <a:spLocks noChangeShapeType="1"/>
            </p:cNvSpPr>
            <p:nvPr/>
          </p:nvSpPr>
          <p:spPr bwMode="auto">
            <a:xfrm rot="5400000" flipV="1">
              <a:off x="2345" y="1744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54" name="Line 122"/>
            <p:cNvSpPr>
              <a:spLocks noChangeShapeType="1"/>
            </p:cNvSpPr>
            <p:nvPr/>
          </p:nvSpPr>
          <p:spPr bwMode="auto">
            <a:xfrm rot="5400000" flipV="1">
              <a:off x="2345" y="176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55" name="Line 123"/>
            <p:cNvSpPr>
              <a:spLocks noChangeShapeType="1"/>
            </p:cNvSpPr>
            <p:nvPr/>
          </p:nvSpPr>
          <p:spPr bwMode="auto">
            <a:xfrm rot="5400000" flipV="1">
              <a:off x="2031" y="1561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56" name="Line 124"/>
            <p:cNvSpPr>
              <a:spLocks noChangeShapeType="1"/>
            </p:cNvSpPr>
            <p:nvPr/>
          </p:nvSpPr>
          <p:spPr bwMode="auto">
            <a:xfrm rot="5400000" flipV="1">
              <a:off x="2031" y="158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57" name="Line 125"/>
            <p:cNvSpPr>
              <a:spLocks noChangeShapeType="1"/>
            </p:cNvSpPr>
            <p:nvPr/>
          </p:nvSpPr>
          <p:spPr bwMode="auto">
            <a:xfrm rot="5400000" flipV="1">
              <a:off x="2031" y="1614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58" name="Line 126"/>
            <p:cNvSpPr>
              <a:spLocks noChangeShapeType="1"/>
            </p:cNvSpPr>
            <p:nvPr/>
          </p:nvSpPr>
          <p:spPr bwMode="auto">
            <a:xfrm rot="5400000" flipV="1">
              <a:off x="2031" y="164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59" name="Line 127"/>
            <p:cNvSpPr>
              <a:spLocks noChangeShapeType="1"/>
            </p:cNvSpPr>
            <p:nvPr/>
          </p:nvSpPr>
          <p:spPr bwMode="auto">
            <a:xfrm rot="5400000" flipV="1">
              <a:off x="2031" y="1663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7" name="Text Box 128"/>
            <p:cNvSpPr txBox="1">
              <a:spLocks noChangeArrowheads="1"/>
            </p:cNvSpPr>
            <p:nvPr/>
          </p:nvSpPr>
          <p:spPr bwMode="auto">
            <a:xfrm>
              <a:off x="2042" y="1503"/>
              <a:ext cx="292" cy="294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r>
                <a:rPr lang="de-DE" sz="1000" b="1" dirty="0">
                  <a:solidFill>
                    <a:schemeClr val="bg1"/>
                  </a:solidFill>
                </a:rPr>
                <a:t>FPGA</a:t>
              </a:r>
            </a:p>
          </p:txBody>
        </p:sp>
        <p:sp>
          <p:nvSpPr>
            <p:cNvPr id="27761" name="Line 129"/>
            <p:cNvSpPr>
              <a:spLocks noChangeShapeType="1"/>
            </p:cNvSpPr>
            <p:nvPr/>
          </p:nvSpPr>
          <p:spPr bwMode="auto">
            <a:xfrm rot="5400000" flipV="1">
              <a:off x="2346" y="1613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62" name="Line 130"/>
            <p:cNvSpPr>
              <a:spLocks noChangeShapeType="1"/>
            </p:cNvSpPr>
            <p:nvPr/>
          </p:nvSpPr>
          <p:spPr bwMode="auto">
            <a:xfrm rot="5400000" flipV="1">
              <a:off x="2346" y="1639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63" name="Line 131"/>
            <p:cNvSpPr>
              <a:spLocks noChangeShapeType="1"/>
            </p:cNvSpPr>
            <p:nvPr/>
          </p:nvSpPr>
          <p:spPr bwMode="auto">
            <a:xfrm rot="5400000" flipV="1">
              <a:off x="2030" y="1509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64" name="Line 132"/>
            <p:cNvSpPr>
              <a:spLocks noChangeShapeType="1"/>
            </p:cNvSpPr>
            <p:nvPr/>
          </p:nvSpPr>
          <p:spPr bwMode="auto">
            <a:xfrm rot="5400000" flipV="1">
              <a:off x="2030" y="1535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65" name="Line 133"/>
            <p:cNvSpPr>
              <a:spLocks noChangeShapeType="1"/>
            </p:cNvSpPr>
            <p:nvPr/>
          </p:nvSpPr>
          <p:spPr bwMode="auto">
            <a:xfrm flipV="1">
              <a:off x="2059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66" name="Line 134"/>
            <p:cNvSpPr>
              <a:spLocks noChangeShapeType="1"/>
            </p:cNvSpPr>
            <p:nvPr/>
          </p:nvSpPr>
          <p:spPr bwMode="auto">
            <a:xfrm flipV="1">
              <a:off x="2085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67" name="Line 135"/>
            <p:cNvSpPr>
              <a:spLocks noChangeShapeType="1"/>
            </p:cNvSpPr>
            <p:nvPr/>
          </p:nvSpPr>
          <p:spPr bwMode="auto">
            <a:xfrm flipV="1">
              <a:off x="2164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68" name="Line 136"/>
            <p:cNvSpPr>
              <a:spLocks noChangeShapeType="1"/>
            </p:cNvSpPr>
            <p:nvPr/>
          </p:nvSpPr>
          <p:spPr bwMode="auto">
            <a:xfrm flipV="1">
              <a:off x="2190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69" name="Line 137"/>
            <p:cNvSpPr>
              <a:spLocks noChangeShapeType="1"/>
            </p:cNvSpPr>
            <p:nvPr/>
          </p:nvSpPr>
          <p:spPr bwMode="auto">
            <a:xfrm rot="5400000" flipV="1">
              <a:off x="2348" y="1561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70" name="Line 138"/>
            <p:cNvSpPr>
              <a:spLocks noChangeShapeType="1"/>
            </p:cNvSpPr>
            <p:nvPr/>
          </p:nvSpPr>
          <p:spPr bwMode="auto">
            <a:xfrm rot="5400000" flipV="1">
              <a:off x="2348" y="158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71" name="Line 139"/>
            <p:cNvSpPr>
              <a:spLocks noChangeShapeType="1"/>
            </p:cNvSpPr>
            <p:nvPr/>
          </p:nvSpPr>
          <p:spPr bwMode="auto">
            <a:xfrm rot="5400000" flipV="1">
              <a:off x="2349" y="1509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72" name="Line 140"/>
            <p:cNvSpPr>
              <a:spLocks noChangeShapeType="1"/>
            </p:cNvSpPr>
            <p:nvPr/>
          </p:nvSpPr>
          <p:spPr bwMode="auto">
            <a:xfrm rot="5400000" flipV="1">
              <a:off x="2349" y="1535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73" name="Line 141"/>
            <p:cNvSpPr>
              <a:spLocks noChangeShapeType="1"/>
            </p:cNvSpPr>
            <p:nvPr/>
          </p:nvSpPr>
          <p:spPr bwMode="auto">
            <a:xfrm rot="5400000" flipV="1">
              <a:off x="2030" y="1739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74" name="Line 142"/>
            <p:cNvSpPr>
              <a:spLocks noChangeShapeType="1"/>
            </p:cNvSpPr>
            <p:nvPr/>
          </p:nvSpPr>
          <p:spPr bwMode="auto">
            <a:xfrm rot="5400000" flipV="1">
              <a:off x="2030" y="1765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75" name="Line 143"/>
            <p:cNvSpPr>
              <a:spLocks noChangeShapeType="1"/>
            </p:cNvSpPr>
            <p:nvPr/>
          </p:nvSpPr>
          <p:spPr bwMode="auto">
            <a:xfrm rot="5400000" flipV="1">
              <a:off x="2031" y="168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76" name="Line 144"/>
            <p:cNvSpPr>
              <a:spLocks noChangeShapeType="1"/>
            </p:cNvSpPr>
            <p:nvPr/>
          </p:nvSpPr>
          <p:spPr bwMode="auto">
            <a:xfrm rot="5400000" flipV="1">
              <a:off x="2031" y="1713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77" name="Line 145"/>
            <p:cNvSpPr>
              <a:spLocks noChangeShapeType="1"/>
            </p:cNvSpPr>
            <p:nvPr/>
          </p:nvSpPr>
          <p:spPr bwMode="auto">
            <a:xfrm flipV="1">
              <a:off x="2112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78" name="Line 146"/>
            <p:cNvSpPr>
              <a:spLocks noChangeShapeType="1"/>
            </p:cNvSpPr>
            <p:nvPr/>
          </p:nvSpPr>
          <p:spPr bwMode="auto">
            <a:xfrm flipV="1">
              <a:off x="2138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79" name="Line 147"/>
            <p:cNvSpPr>
              <a:spLocks noChangeShapeType="1"/>
            </p:cNvSpPr>
            <p:nvPr/>
          </p:nvSpPr>
          <p:spPr bwMode="auto">
            <a:xfrm flipV="1">
              <a:off x="2060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80" name="Line 148"/>
            <p:cNvSpPr>
              <a:spLocks noChangeShapeType="1"/>
            </p:cNvSpPr>
            <p:nvPr/>
          </p:nvSpPr>
          <p:spPr bwMode="auto">
            <a:xfrm flipV="1">
              <a:off x="2086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81" name="Line 149"/>
            <p:cNvSpPr>
              <a:spLocks noChangeShapeType="1"/>
            </p:cNvSpPr>
            <p:nvPr/>
          </p:nvSpPr>
          <p:spPr bwMode="auto">
            <a:xfrm flipV="1">
              <a:off x="2289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82" name="Line 150"/>
            <p:cNvSpPr>
              <a:spLocks noChangeShapeType="1"/>
            </p:cNvSpPr>
            <p:nvPr/>
          </p:nvSpPr>
          <p:spPr bwMode="auto">
            <a:xfrm flipV="1">
              <a:off x="2315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83" name="Line 151"/>
            <p:cNvSpPr>
              <a:spLocks noChangeShapeType="1"/>
            </p:cNvSpPr>
            <p:nvPr/>
          </p:nvSpPr>
          <p:spPr bwMode="auto">
            <a:xfrm flipV="1">
              <a:off x="2237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84" name="Line 152"/>
            <p:cNvSpPr>
              <a:spLocks noChangeShapeType="1"/>
            </p:cNvSpPr>
            <p:nvPr/>
          </p:nvSpPr>
          <p:spPr bwMode="auto">
            <a:xfrm flipV="1">
              <a:off x="2263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27681" name="Group 107"/>
          <p:cNvGrpSpPr>
            <a:grpSpLocks/>
          </p:cNvGrpSpPr>
          <p:nvPr/>
        </p:nvGrpSpPr>
        <p:grpSpPr bwMode="auto">
          <a:xfrm>
            <a:off x="8277226" y="1497013"/>
            <a:ext cx="542925" cy="539750"/>
            <a:chOff x="2018" y="1480"/>
            <a:chExt cx="342" cy="340"/>
          </a:xfrm>
        </p:grpSpPr>
        <p:sp>
          <p:nvSpPr>
            <p:cNvPr id="27695" name="Line 108"/>
            <p:cNvSpPr>
              <a:spLocks noChangeShapeType="1"/>
            </p:cNvSpPr>
            <p:nvPr/>
          </p:nvSpPr>
          <p:spPr bwMode="auto">
            <a:xfrm flipV="1">
              <a:off x="2109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696" name="Line 109"/>
            <p:cNvSpPr>
              <a:spLocks noChangeShapeType="1"/>
            </p:cNvSpPr>
            <p:nvPr/>
          </p:nvSpPr>
          <p:spPr bwMode="auto">
            <a:xfrm flipV="1">
              <a:off x="2135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697" name="Line 110"/>
            <p:cNvSpPr>
              <a:spLocks noChangeShapeType="1"/>
            </p:cNvSpPr>
            <p:nvPr/>
          </p:nvSpPr>
          <p:spPr bwMode="auto">
            <a:xfrm flipV="1">
              <a:off x="2162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698" name="Line 111"/>
            <p:cNvSpPr>
              <a:spLocks noChangeShapeType="1"/>
            </p:cNvSpPr>
            <p:nvPr/>
          </p:nvSpPr>
          <p:spPr bwMode="auto">
            <a:xfrm flipV="1">
              <a:off x="2188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699" name="Line 112"/>
            <p:cNvSpPr>
              <a:spLocks noChangeShapeType="1"/>
            </p:cNvSpPr>
            <p:nvPr/>
          </p:nvSpPr>
          <p:spPr bwMode="auto">
            <a:xfrm flipV="1">
              <a:off x="2211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00" name="Line 113"/>
            <p:cNvSpPr>
              <a:spLocks noChangeShapeType="1"/>
            </p:cNvSpPr>
            <p:nvPr/>
          </p:nvSpPr>
          <p:spPr bwMode="auto">
            <a:xfrm flipV="1">
              <a:off x="2216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01" name="Line 114"/>
            <p:cNvSpPr>
              <a:spLocks noChangeShapeType="1"/>
            </p:cNvSpPr>
            <p:nvPr/>
          </p:nvSpPr>
          <p:spPr bwMode="auto">
            <a:xfrm flipV="1">
              <a:off x="2242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02" name="Line 115"/>
            <p:cNvSpPr>
              <a:spLocks noChangeShapeType="1"/>
            </p:cNvSpPr>
            <p:nvPr/>
          </p:nvSpPr>
          <p:spPr bwMode="auto">
            <a:xfrm flipV="1">
              <a:off x="2269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03" name="Line 116"/>
            <p:cNvSpPr>
              <a:spLocks noChangeShapeType="1"/>
            </p:cNvSpPr>
            <p:nvPr/>
          </p:nvSpPr>
          <p:spPr bwMode="auto">
            <a:xfrm flipV="1">
              <a:off x="2295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04" name="Line 117"/>
            <p:cNvSpPr>
              <a:spLocks noChangeShapeType="1"/>
            </p:cNvSpPr>
            <p:nvPr/>
          </p:nvSpPr>
          <p:spPr bwMode="auto">
            <a:xfrm flipV="1">
              <a:off x="2318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05" name="Line 118"/>
            <p:cNvSpPr>
              <a:spLocks noChangeShapeType="1"/>
            </p:cNvSpPr>
            <p:nvPr/>
          </p:nvSpPr>
          <p:spPr bwMode="auto">
            <a:xfrm rot="5400000" flipV="1">
              <a:off x="2345" y="1665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06" name="Line 119"/>
            <p:cNvSpPr>
              <a:spLocks noChangeShapeType="1"/>
            </p:cNvSpPr>
            <p:nvPr/>
          </p:nvSpPr>
          <p:spPr bwMode="auto">
            <a:xfrm rot="5400000" flipV="1">
              <a:off x="2345" y="1691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07" name="Line 120"/>
            <p:cNvSpPr>
              <a:spLocks noChangeShapeType="1"/>
            </p:cNvSpPr>
            <p:nvPr/>
          </p:nvSpPr>
          <p:spPr bwMode="auto">
            <a:xfrm rot="5400000" flipV="1">
              <a:off x="2345" y="1718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08" name="Line 121"/>
            <p:cNvSpPr>
              <a:spLocks noChangeShapeType="1"/>
            </p:cNvSpPr>
            <p:nvPr/>
          </p:nvSpPr>
          <p:spPr bwMode="auto">
            <a:xfrm rot="5400000" flipV="1">
              <a:off x="2345" y="1744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09" name="Line 122"/>
            <p:cNvSpPr>
              <a:spLocks noChangeShapeType="1"/>
            </p:cNvSpPr>
            <p:nvPr/>
          </p:nvSpPr>
          <p:spPr bwMode="auto">
            <a:xfrm rot="5400000" flipV="1">
              <a:off x="2345" y="176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10" name="Line 123"/>
            <p:cNvSpPr>
              <a:spLocks noChangeShapeType="1"/>
            </p:cNvSpPr>
            <p:nvPr/>
          </p:nvSpPr>
          <p:spPr bwMode="auto">
            <a:xfrm rot="5400000" flipV="1">
              <a:off x="2031" y="1561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11" name="Line 124"/>
            <p:cNvSpPr>
              <a:spLocks noChangeShapeType="1"/>
            </p:cNvSpPr>
            <p:nvPr/>
          </p:nvSpPr>
          <p:spPr bwMode="auto">
            <a:xfrm rot="5400000" flipV="1">
              <a:off x="2031" y="158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12" name="Line 125"/>
            <p:cNvSpPr>
              <a:spLocks noChangeShapeType="1"/>
            </p:cNvSpPr>
            <p:nvPr/>
          </p:nvSpPr>
          <p:spPr bwMode="auto">
            <a:xfrm rot="5400000" flipV="1">
              <a:off x="2031" y="1614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13" name="Line 126"/>
            <p:cNvSpPr>
              <a:spLocks noChangeShapeType="1"/>
            </p:cNvSpPr>
            <p:nvPr/>
          </p:nvSpPr>
          <p:spPr bwMode="auto">
            <a:xfrm rot="5400000" flipV="1">
              <a:off x="2031" y="164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14" name="Line 127"/>
            <p:cNvSpPr>
              <a:spLocks noChangeShapeType="1"/>
            </p:cNvSpPr>
            <p:nvPr/>
          </p:nvSpPr>
          <p:spPr bwMode="auto">
            <a:xfrm rot="5400000" flipV="1">
              <a:off x="2031" y="1663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3" name="Text Box 128"/>
            <p:cNvSpPr txBox="1">
              <a:spLocks noChangeArrowheads="1"/>
            </p:cNvSpPr>
            <p:nvPr/>
          </p:nvSpPr>
          <p:spPr bwMode="auto">
            <a:xfrm>
              <a:off x="2042" y="1503"/>
              <a:ext cx="292" cy="294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r>
                <a:rPr lang="de-DE" sz="1000" b="1" dirty="0">
                  <a:solidFill>
                    <a:schemeClr val="bg1"/>
                  </a:solidFill>
                </a:rPr>
                <a:t>DSP</a:t>
              </a:r>
            </a:p>
          </p:txBody>
        </p:sp>
        <p:sp>
          <p:nvSpPr>
            <p:cNvPr id="27716" name="Line 129"/>
            <p:cNvSpPr>
              <a:spLocks noChangeShapeType="1"/>
            </p:cNvSpPr>
            <p:nvPr/>
          </p:nvSpPr>
          <p:spPr bwMode="auto">
            <a:xfrm rot="5400000" flipV="1">
              <a:off x="2346" y="1613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17" name="Line 130"/>
            <p:cNvSpPr>
              <a:spLocks noChangeShapeType="1"/>
            </p:cNvSpPr>
            <p:nvPr/>
          </p:nvSpPr>
          <p:spPr bwMode="auto">
            <a:xfrm rot="5400000" flipV="1">
              <a:off x="2346" y="1639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18" name="Line 131"/>
            <p:cNvSpPr>
              <a:spLocks noChangeShapeType="1"/>
            </p:cNvSpPr>
            <p:nvPr/>
          </p:nvSpPr>
          <p:spPr bwMode="auto">
            <a:xfrm rot="5400000" flipV="1">
              <a:off x="2030" y="1509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19" name="Line 132"/>
            <p:cNvSpPr>
              <a:spLocks noChangeShapeType="1"/>
            </p:cNvSpPr>
            <p:nvPr/>
          </p:nvSpPr>
          <p:spPr bwMode="auto">
            <a:xfrm rot="5400000" flipV="1">
              <a:off x="2030" y="1535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20" name="Line 133"/>
            <p:cNvSpPr>
              <a:spLocks noChangeShapeType="1"/>
            </p:cNvSpPr>
            <p:nvPr/>
          </p:nvSpPr>
          <p:spPr bwMode="auto">
            <a:xfrm flipV="1">
              <a:off x="2059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21" name="Line 134"/>
            <p:cNvSpPr>
              <a:spLocks noChangeShapeType="1"/>
            </p:cNvSpPr>
            <p:nvPr/>
          </p:nvSpPr>
          <p:spPr bwMode="auto">
            <a:xfrm flipV="1">
              <a:off x="2085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22" name="Line 135"/>
            <p:cNvSpPr>
              <a:spLocks noChangeShapeType="1"/>
            </p:cNvSpPr>
            <p:nvPr/>
          </p:nvSpPr>
          <p:spPr bwMode="auto">
            <a:xfrm flipV="1">
              <a:off x="2164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23" name="Line 136"/>
            <p:cNvSpPr>
              <a:spLocks noChangeShapeType="1"/>
            </p:cNvSpPr>
            <p:nvPr/>
          </p:nvSpPr>
          <p:spPr bwMode="auto">
            <a:xfrm flipV="1">
              <a:off x="2190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24" name="Line 137"/>
            <p:cNvSpPr>
              <a:spLocks noChangeShapeType="1"/>
            </p:cNvSpPr>
            <p:nvPr/>
          </p:nvSpPr>
          <p:spPr bwMode="auto">
            <a:xfrm rot="5400000" flipV="1">
              <a:off x="2348" y="1561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25" name="Line 138"/>
            <p:cNvSpPr>
              <a:spLocks noChangeShapeType="1"/>
            </p:cNvSpPr>
            <p:nvPr/>
          </p:nvSpPr>
          <p:spPr bwMode="auto">
            <a:xfrm rot="5400000" flipV="1">
              <a:off x="2348" y="158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26" name="Line 139"/>
            <p:cNvSpPr>
              <a:spLocks noChangeShapeType="1"/>
            </p:cNvSpPr>
            <p:nvPr/>
          </p:nvSpPr>
          <p:spPr bwMode="auto">
            <a:xfrm rot="5400000" flipV="1">
              <a:off x="2349" y="1509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27" name="Line 140"/>
            <p:cNvSpPr>
              <a:spLocks noChangeShapeType="1"/>
            </p:cNvSpPr>
            <p:nvPr/>
          </p:nvSpPr>
          <p:spPr bwMode="auto">
            <a:xfrm rot="5400000" flipV="1">
              <a:off x="2349" y="1535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28" name="Line 141"/>
            <p:cNvSpPr>
              <a:spLocks noChangeShapeType="1"/>
            </p:cNvSpPr>
            <p:nvPr/>
          </p:nvSpPr>
          <p:spPr bwMode="auto">
            <a:xfrm rot="5400000" flipV="1">
              <a:off x="2030" y="1739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29" name="Line 142"/>
            <p:cNvSpPr>
              <a:spLocks noChangeShapeType="1"/>
            </p:cNvSpPr>
            <p:nvPr/>
          </p:nvSpPr>
          <p:spPr bwMode="auto">
            <a:xfrm rot="5400000" flipV="1">
              <a:off x="2030" y="1765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30" name="Line 143"/>
            <p:cNvSpPr>
              <a:spLocks noChangeShapeType="1"/>
            </p:cNvSpPr>
            <p:nvPr/>
          </p:nvSpPr>
          <p:spPr bwMode="auto">
            <a:xfrm rot="5400000" flipV="1">
              <a:off x="2031" y="168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31" name="Line 144"/>
            <p:cNvSpPr>
              <a:spLocks noChangeShapeType="1"/>
            </p:cNvSpPr>
            <p:nvPr/>
          </p:nvSpPr>
          <p:spPr bwMode="auto">
            <a:xfrm rot="5400000" flipV="1">
              <a:off x="2031" y="1713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32" name="Line 145"/>
            <p:cNvSpPr>
              <a:spLocks noChangeShapeType="1"/>
            </p:cNvSpPr>
            <p:nvPr/>
          </p:nvSpPr>
          <p:spPr bwMode="auto">
            <a:xfrm flipV="1">
              <a:off x="2112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33" name="Line 146"/>
            <p:cNvSpPr>
              <a:spLocks noChangeShapeType="1"/>
            </p:cNvSpPr>
            <p:nvPr/>
          </p:nvSpPr>
          <p:spPr bwMode="auto">
            <a:xfrm flipV="1">
              <a:off x="2138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34" name="Line 147"/>
            <p:cNvSpPr>
              <a:spLocks noChangeShapeType="1"/>
            </p:cNvSpPr>
            <p:nvPr/>
          </p:nvSpPr>
          <p:spPr bwMode="auto">
            <a:xfrm flipV="1">
              <a:off x="2060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35" name="Line 148"/>
            <p:cNvSpPr>
              <a:spLocks noChangeShapeType="1"/>
            </p:cNvSpPr>
            <p:nvPr/>
          </p:nvSpPr>
          <p:spPr bwMode="auto">
            <a:xfrm flipV="1">
              <a:off x="2086" y="1797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36" name="Line 149"/>
            <p:cNvSpPr>
              <a:spLocks noChangeShapeType="1"/>
            </p:cNvSpPr>
            <p:nvPr/>
          </p:nvSpPr>
          <p:spPr bwMode="auto">
            <a:xfrm flipV="1">
              <a:off x="2289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37" name="Line 150"/>
            <p:cNvSpPr>
              <a:spLocks noChangeShapeType="1"/>
            </p:cNvSpPr>
            <p:nvPr/>
          </p:nvSpPr>
          <p:spPr bwMode="auto">
            <a:xfrm flipV="1">
              <a:off x="2315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38" name="Line 151"/>
            <p:cNvSpPr>
              <a:spLocks noChangeShapeType="1"/>
            </p:cNvSpPr>
            <p:nvPr/>
          </p:nvSpPr>
          <p:spPr bwMode="auto">
            <a:xfrm flipV="1">
              <a:off x="2237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39" name="Line 152"/>
            <p:cNvSpPr>
              <a:spLocks noChangeShapeType="1"/>
            </p:cNvSpPr>
            <p:nvPr/>
          </p:nvSpPr>
          <p:spPr bwMode="auto">
            <a:xfrm flipV="1">
              <a:off x="2263" y="1480"/>
              <a:ext cx="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27682" name="Gruppieren 25"/>
          <p:cNvGrpSpPr>
            <a:grpSpLocks/>
          </p:cNvGrpSpPr>
          <p:nvPr/>
        </p:nvGrpSpPr>
        <p:grpSpPr bwMode="auto">
          <a:xfrm>
            <a:off x="6691314" y="1412876"/>
            <a:ext cx="833437" cy="1438275"/>
            <a:chOff x="3988448" y="1479576"/>
            <a:chExt cx="834275" cy="1438275"/>
          </a:xfrm>
        </p:grpSpPr>
        <p:sp>
          <p:nvSpPr>
            <p:cNvPr id="27683" name="Rectangle 64"/>
            <p:cNvSpPr>
              <a:spLocks noChangeArrowheads="1"/>
            </p:cNvSpPr>
            <p:nvPr/>
          </p:nvSpPr>
          <p:spPr bwMode="auto">
            <a:xfrm>
              <a:off x="4204205" y="1552651"/>
              <a:ext cx="549610" cy="1149028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r"/>
              <a:r>
                <a:rPr lang="de-DE" sz="900" b="1">
                  <a:solidFill>
                    <a:schemeClr val="bg1"/>
                  </a:solidFill>
                </a:rPr>
                <a:t>RS232</a:t>
              </a:r>
            </a:p>
          </p:txBody>
        </p:sp>
        <p:sp>
          <p:nvSpPr>
            <p:cNvPr id="27684" name="Rectangle 68"/>
            <p:cNvSpPr>
              <a:spLocks noChangeArrowheads="1"/>
            </p:cNvSpPr>
            <p:nvPr/>
          </p:nvSpPr>
          <p:spPr bwMode="auto">
            <a:xfrm>
              <a:off x="4132813" y="1479576"/>
              <a:ext cx="52025" cy="143827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685" name="Rectangle 69"/>
            <p:cNvSpPr>
              <a:spLocks noChangeArrowheads="1"/>
            </p:cNvSpPr>
            <p:nvPr/>
          </p:nvSpPr>
          <p:spPr bwMode="auto">
            <a:xfrm>
              <a:off x="3988448" y="1479576"/>
              <a:ext cx="144366" cy="3653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686" name="Rectangle 70"/>
            <p:cNvSpPr>
              <a:spLocks noChangeArrowheads="1"/>
            </p:cNvSpPr>
            <p:nvPr/>
          </p:nvSpPr>
          <p:spPr bwMode="auto">
            <a:xfrm>
              <a:off x="4063648" y="1646492"/>
              <a:ext cx="71390" cy="217637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687" name="Rectangle 71"/>
            <p:cNvSpPr>
              <a:spLocks noChangeArrowheads="1"/>
            </p:cNvSpPr>
            <p:nvPr/>
          </p:nvSpPr>
          <p:spPr bwMode="auto">
            <a:xfrm>
              <a:off x="4063648" y="1901974"/>
              <a:ext cx="71390" cy="217637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06" name="Text Box 95"/>
            <p:cNvSpPr txBox="1">
              <a:spLocks noChangeArrowheads="1"/>
            </p:cNvSpPr>
            <p:nvPr/>
          </p:nvSpPr>
          <p:spPr bwMode="auto">
            <a:xfrm>
              <a:off x="4276074" y="1947889"/>
              <a:ext cx="108059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407" name="Text Box 95"/>
            <p:cNvSpPr txBox="1">
              <a:spLocks noChangeArrowheads="1"/>
            </p:cNvSpPr>
            <p:nvPr/>
          </p:nvSpPr>
          <p:spPr bwMode="auto">
            <a:xfrm>
              <a:off x="4276074" y="2200301"/>
              <a:ext cx="108059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408" name="Text Box 95"/>
            <p:cNvSpPr txBox="1">
              <a:spLocks noChangeArrowheads="1"/>
            </p:cNvSpPr>
            <p:nvPr/>
          </p:nvSpPr>
          <p:spPr bwMode="auto">
            <a:xfrm>
              <a:off x="4276074" y="2451126"/>
              <a:ext cx="108059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410" name="Text Box 95"/>
            <p:cNvSpPr txBox="1">
              <a:spLocks noChangeArrowheads="1"/>
            </p:cNvSpPr>
            <p:nvPr/>
          </p:nvSpPr>
          <p:spPr bwMode="auto">
            <a:xfrm>
              <a:off x="4570057" y="2406676"/>
              <a:ext cx="252666" cy="215900"/>
            </a:xfrm>
            <a:prstGeom prst="rect">
              <a:avLst/>
            </a:prstGeom>
            <a:gradFill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 anchorCtr="1"/>
            <a:lstStyle>
              <a:defPPr>
                <a:defRPr lang="de-DE"/>
              </a:defPPr>
              <a:lvl1pPr>
                <a:spcBef>
                  <a:spcPct val="50000"/>
                </a:spcBef>
                <a:defRPr sz="700"/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de-DE" dirty="0"/>
                <a:t>PS</a:t>
              </a:r>
            </a:p>
          </p:txBody>
        </p:sp>
        <p:sp>
          <p:nvSpPr>
            <p:cNvPr id="412" name="Text Box 95"/>
            <p:cNvSpPr txBox="1">
              <a:spLocks noChangeArrowheads="1"/>
            </p:cNvSpPr>
            <p:nvPr/>
          </p:nvSpPr>
          <p:spPr bwMode="auto">
            <a:xfrm>
              <a:off x="4276074" y="1695476"/>
              <a:ext cx="108059" cy="10795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>
                <a:spcBef>
                  <a:spcPct val="50000"/>
                </a:spcBef>
                <a:defRPr/>
              </a:pPr>
              <a:endParaRPr lang="de-DE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27693" name="Rectangle 70"/>
            <p:cNvSpPr>
              <a:spLocks noChangeArrowheads="1"/>
            </p:cNvSpPr>
            <p:nvPr/>
          </p:nvSpPr>
          <p:spPr bwMode="auto">
            <a:xfrm>
              <a:off x="4064134" y="2156098"/>
              <a:ext cx="71390" cy="217637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694" name="Rectangle 71"/>
            <p:cNvSpPr>
              <a:spLocks noChangeArrowheads="1"/>
            </p:cNvSpPr>
            <p:nvPr/>
          </p:nvSpPr>
          <p:spPr bwMode="auto">
            <a:xfrm>
              <a:off x="4064134" y="2409840"/>
              <a:ext cx="71390" cy="217637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6699847" y="3059114"/>
            <a:ext cx="330200" cy="517525"/>
            <a:chOff x="5175847" y="3059113"/>
            <a:chExt cx="330200" cy="517525"/>
          </a:xfrm>
        </p:grpSpPr>
        <p:sp>
          <p:nvSpPr>
            <p:cNvPr id="389" name="Ellipse 388"/>
            <p:cNvSpPr/>
            <p:nvPr/>
          </p:nvSpPr>
          <p:spPr bwMode="auto">
            <a:xfrm>
              <a:off x="5175847" y="3247231"/>
              <a:ext cx="330200" cy="329407"/>
            </a:xfrm>
            <a:prstGeom prst="ellipse">
              <a:avLst/>
            </a:prstGeom>
            <a:gradFill flip="none" rotWithShape="1">
              <a:gsLst>
                <a:gs pos="0">
                  <a:srgbClr val="92D050"/>
                </a:gs>
                <a:gs pos="100000">
                  <a:srgbClr val="0066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0" name="Rechteck 389"/>
            <p:cNvSpPr/>
            <p:nvPr/>
          </p:nvSpPr>
          <p:spPr bwMode="auto">
            <a:xfrm>
              <a:off x="5269510" y="3108325"/>
              <a:ext cx="142875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1" name="Rechteck 390"/>
            <p:cNvSpPr/>
            <p:nvPr/>
          </p:nvSpPr>
          <p:spPr bwMode="auto">
            <a:xfrm>
              <a:off x="5298085" y="3059113"/>
              <a:ext cx="85725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6288471" y="3070102"/>
            <a:ext cx="330200" cy="517525"/>
            <a:chOff x="4764471" y="3070101"/>
            <a:chExt cx="330200" cy="517525"/>
          </a:xfrm>
        </p:grpSpPr>
        <p:sp>
          <p:nvSpPr>
            <p:cNvPr id="392" name="Ellipse 391"/>
            <p:cNvSpPr/>
            <p:nvPr/>
          </p:nvSpPr>
          <p:spPr bwMode="auto">
            <a:xfrm>
              <a:off x="4764471" y="3258219"/>
              <a:ext cx="330200" cy="329407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tx2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3" name="Rechteck 392"/>
            <p:cNvSpPr/>
            <p:nvPr/>
          </p:nvSpPr>
          <p:spPr bwMode="auto">
            <a:xfrm>
              <a:off x="4858134" y="3119313"/>
              <a:ext cx="142875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4" name="Rechteck 393"/>
            <p:cNvSpPr/>
            <p:nvPr/>
          </p:nvSpPr>
          <p:spPr bwMode="auto">
            <a:xfrm>
              <a:off x="4886709" y="3070101"/>
              <a:ext cx="85725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5859463" y="3092451"/>
            <a:ext cx="330200" cy="517525"/>
            <a:chOff x="4335463" y="3092450"/>
            <a:chExt cx="330200" cy="517525"/>
          </a:xfrm>
        </p:grpSpPr>
        <p:sp>
          <p:nvSpPr>
            <p:cNvPr id="395" name="Ellipse 394"/>
            <p:cNvSpPr/>
            <p:nvPr/>
          </p:nvSpPr>
          <p:spPr bwMode="auto">
            <a:xfrm>
              <a:off x="4335463" y="3280568"/>
              <a:ext cx="330200" cy="329407"/>
            </a:xfrm>
            <a:prstGeom prst="ellipse">
              <a:avLst/>
            </a:prstGeom>
            <a:gradFill flip="none" rotWithShape="1">
              <a:gsLst>
                <a:gs pos="0">
                  <a:srgbClr val="FF7C80"/>
                </a:gs>
                <a:gs pos="100000">
                  <a:srgbClr val="C000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6" name="Rechteck 395"/>
            <p:cNvSpPr/>
            <p:nvPr/>
          </p:nvSpPr>
          <p:spPr bwMode="auto">
            <a:xfrm>
              <a:off x="4429126" y="3141662"/>
              <a:ext cx="142875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7" name="Rechteck 396"/>
            <p:cNvSpPr/>
            <p:nvPr/>
          </p:nvSpPr>
          <p:spPr bwMode="auto">
            <a:xfrm>
              <a:off x="4457701" y="3092450"/>
              <a:ext cx="85725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400" name="Gruppieren 399"/>
          <p:cNvGrpSpPr/>
          <p:nvPr/>
        </p:nvGrpSpPr>
        <p:grpSpPr>
          <a:xfrm>
            <a:off x="4127885" y="1412875"/>
            <a:ext cx="2160587" cy="1436688"/>
            <a:chOff x="2603884" y="1412875"/>
            <a:chExt cx="2160587" cy="1436688"/>
          </a:xfrm>
        </p:grpSpPr>
        <p:sp>
          <p:nvSpPr>
            <p:cNvPr id="401" name="Rectangle 64"/>
            <p:cNvSpPr>
              <a:spLocks noChangeArrowheads="1"/>
            </p:cNvSpPr>
            <p:nvPr/>
          </p:nvSpPr>
          <p:spPr bwMode="auto">
            <a:xfrm>
              <a:off x="2819823" y="1485869"/>
              <a:ext cx="1944648" cy="1147760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t" anchorCtr="0"/>
            <a:lstStyle/>
            <a:p>
              <a:pPr algn="r"/>
              <a:r>
                <a:rPr lang="de-DE" sz="900" b="1" dirty="0">
                  <a:solidFill>
                    <a:schemeClr val="bg1"/>
                  </a:solidFill>
                </a:rPr>
                <a:t>IO Board</a:t>
              </a:r>
            </a:p>
          </p:txBody>
        </p:sp>
        <p:sp>
          <p:nvSpPr>
            <p:cNvPr id="402" name="Rectangle 65"/>
            <p:cNvSpPr>
              <a:spLocks noChangeArrowheads="1"/>
            </p:cNvSpPr>
            <p:nvPr/>
          </p:nvSpPr>
          <p:spPr bwMode="auto">
            <a:xfrm>
              <a:off x="3008077" y="2644724"/>
              <a:ext cx="127697" cy="108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03" name="Rectangle 66"/>
            <p:cNvSpPr>
              <a:spLocks noChangeArrowheads="1"/>
            </p:cNvSpPr>
            <p:nvPr/>
          </p:nvSpPr>
          <p:spPr bwMode="auto">
            <a:xfrm>
              <a:off x="3198041" y="2644724"/>
              <a:ext cx="288087" cy="108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04" name="Rectangle 68"/>
            <p:cNvSpPr>
              <a:spLocks noChangeArrowheads="1"/>
            </p:cNvSpPr>
            <p:nvPr/>
          </p:nvSpPr>
          <p:spPr bwMode="auto">
            <a:xfrm>
              <a:off x="2748372" y="1412875"/>
              <a:ext cx="52069" cy="143668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05" name="Rectangle 69"/>
            <p:cNvSpPr>
              <a:spLocks noChangeArrowheads="1"/>
            </p:cNvSpPr>
            <p:nvPr/>
          </p:nvSpPr>
          <p:spPr bwMode="auto">
            <a:xfrm>
              <a:off x="2603884" y="1412875"/>
              <a:ext cx="144489" cy="3649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09" name="Rectangle 70"/>
            <p:cNvSpPr>
              <a:spLocks noChangeArrowheads="1"/>
            </p:cNvSpPr>
            <p:nvPr/>
          </p:nvSpPr>
          <p:spPr bwMode="auto">
            <a:xfrm>
              <a:off x="2801920" y="1659280"/>
              <a:ext cx="163044" cy="72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11" name="Rectangle 70"/>
            <p:cNvSpPr>
              <a:spLocks noChangeArrowheads="1"/>
            </p:cNvSpPr>
            <p:nvPr/>
          </p:nvSpPr>
          <p:spPr bwMode="auto">
            <a:xfrm>
              <a:off x="2695982" y="1661763"/>
              <a:ext cx="52456" cy="72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13" name="Rectangle 70"/>
            <p:cNvSpPr>
              <a:spLocks noChangeArrowheads="1"/>
            </p:cNvSpPr>
            <p:nvPr/>
          </p:nvSpPr>
          <p:spPr bwMode="auto">
            <a:xfrm>
              <a:off x="2801920" y="1757958"/>
              <a:ext cx="163044" cy="72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14" name="Rectangle 70"/>
            <p:cNvSpPr>
              <a:spLocks noChangeArrowheads="1"/>
            </p:cNvSpPr>
            <p:nvPr/>
          </p:nvSpPr>
          <p:spPr bwMode="auto">
            <a:xfrm>
              <a:off x="2695982" y="1760441"/>
              <a:ext cx="52456" cy="72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15" name="Rectangle 70"/>
            <p:cNvSpPr>
              <a:spLocks noChangeArrowheads="1"/>
            </p:cNvSpPr>
            <p:nvPr/>
          </p:nvSpPr>
          <p:spPr bwMode="auto">
            <a:xfrm>
              <a:off x="2801920" y="1853779"/>
              <a:ext cx="163044" cy="72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16" name="Rectangle 70"/>
            <p:cNvSpPr>
              <a:spLocks noChangeArrowheads="1"/>
            </p:cNvSpPr>
            <p:nvPr/>
          </p:nvSpPr>
          <p:spPr bwMode="auto">
            <a:xfrm>
              <a:off x="2695982" y="1856262"/>
              <a:ext cx="52456" cy="72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17" name="Rectangle 70"/>
            <p:cNvSpPr>
              <a:spLocks noChangeArrowheads="1"/>
            </p:cNvSpPr>
            <p:nvPr/>
          </p:nvSpPr>
          <p:spPr bwMode="auto">
            <a:xfrm>
              <a:off x="2801920" y="1952457"/>
              <a:ext cx="163044" cy="72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18" name="Rectangle 70"/>
            <p:cNvSpPr>
              <a:spLocks noChangeArrowheads="1"/>
            </p:cNvSpPr>
            <p:nvPr/>
          </p:nvSpPr>
          <p:spPr bwMode="auto">
            <a:xfrm>
              <a:off x="2695982" y="1954940"/>
              <a:ext cx="52456" cy="72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19" name="Rectangle 70"/>
            <p:cNvSpPr>
              <a:spLocks noChangeArrowheads="1"/>
            </p:cNvSpPr>
            <p:nvPr/>
          </p:nvSpPr>
          <p:spPr bwMode="auto">
            <a:xfrm>
              <a:off x="2801920" y="2053228"/>
              <a:ext cx="163044" cy="72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20" name="Rectangle 70"/>
            <p:cNvSpPr>
              <a:spLocks noChangeArrowheads="1"/>
            </p:cNvSpPr>
            <p:nvPr/>
          </p:nvSpPr>
          <p:spPr bwMode="auto">
            <a:xfrm>
              <a:off x="2695982" y="2055711"/>
              <a:ext cx="52456" cy="72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21" name="Rectangle 70"/>
            <p:cNvSpPr>
              <a:spLocks noChangeArrowheads="1"/>
            </p:cNvSpPr>
            <p:nvPr/>
          </p:nvSpPr>
          <p:spPr bwMode="auto">
            <a:xfrm>
              <a:off x="2801920" y="2151906"/>
              <a:ext cx="163044" cy="72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22" name="Rectangle 70"/>
            <p:cNvSpPr>
              <a:spLocks noChangeArrowheads="1"/>
            </p:cNvSpPr>
            <p:nvPr/>
          </p:nvSpPr>
          <p:spPr bwMode="auto">
            <a:xfrm>
              <a:off x="2695982" y="2154389"/>
              <a:ext cx="52456" cy="72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23" name="Rectangle 70"/>
            <p:cNvSpPr>
              <a:spLocks noChangeArrowheads="1"/>
            </p:cNvSpPr>
            <p:nvPr/>
          </p:nvSpPr>
          <p:spPr bwMode="auto">
            <a:xfrm>
              <a:off x="2801920" y="2247727"/>
              <a:ext cx="163044" cy="72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24" name="Rectangle 70"/>
            <p:cNvSpPr>
              <a:spLocks noChangeArrowheads="1"/>
            </p:cNvSpPr>
            <p:nvPr/>
          </p:nvSpPr>
          <p:spPr bwMode="auto">
            <a:xfrm>
              <a:off x="2695982" y="2250210"/>
              <a:ext cx="52456" cy="72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25" name="Rectangle 70"/>
            <p:cNvSpPr>
              <a:spLocks noChangeArrowheads="1"/>
            </p:cNvSpPr>
            <p:nvPr/>
          </p:nvSpPr>
          <p:spPr bwMode="auto">
            <a:xfrm>
              <a:off x="2801920" y="2346405"/>
              <a:ext cx="163044" cy="72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26" name="Rectangle 70"/>
            <p:cNvSpPr>
              <a:spLocks noChangeArrowheads="1"/>
            </p:cNvSpPr>
            <p:nvPr/>
          </p:nvSpPr>
          <p:spPr bwMode="auto">
            <a:xfrm>
              <a:off x="2695982" y="2348888"/>
              <a:ext cx="52456" cy="72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427" name="Group 107"/>
            <p:cNvGrpSpPr>
              <a:grpSpLocks/>
            </p:cNvGrpSpPr>
            <p:nvPr/>
          </p:nvGrpSpPr>
          <p:grpSpPr bwMode="auto">
            <a:xfrm>
              <a:off x="3163886" y="1772349"/>
              <a:ext cx="542925" cy="539750"/>
              <a:chOff x="2018" y="1480"/>
              <a:chExt cx="342" cy="340"/>
            </a:xfrm>
          </p:grpSpPr>
          <p:sp>
            <p:nvSpPr>
              <p:cNvPr id="428" name="Line 108"/>
              <p:cNvSpPr>
                <a:spLocks noChangeShapeType="1"/>
              </p:cNvSpPr>
              <p:nvPr/>
            </p:nvSpPr>
            <p:spPr bwMode="auto">
              <a:xfrm flipV="1">
                <a:off x="2109" y="1480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29" name="Line 109"/>
              <p:cNvSpPr>
                <a:spLocks noChangeShapeType="1"/>
              </p:cNvSpPr>
              <p:nvPr/>
            </p:nvSpPr>
            <p:spPr bwMode="auto">
              <a:xfrm flipV="1">
                <a:off x="2135" y="1480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0" name="Line 110"/>
              <p:cNvSpPr>
                <a:spLocks noChangeShapeType="1"/>
              </p:cNvSpPr>
              <p:nvPr/>
            </p:nvSpPr>
            <p:spPr bwMode="auto">
              <a:xfrm flipV="1">
                <a:off x="2162" y="1480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1" name="Line 111"/>
              <p:cNvSpPr>
                <a:spLocks noChangeShapeType="1"/>
              </p:cNvSpPr>
              <p:nvPr/>
            </p:nvSpPr>
            <p:spPr bwMode="auto">
              <a:xfrm flipV="1">
                <a:off x="2188" y="1480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2" name="Line 112"/>
              <p:cNvSpPr>
                <a:spLocks noChangeShapeType="1"/>
              </p:cNvSpPr>
              <p:nvPr/>
            </p:nvSpPr>
            <p:spPr bwMode="auto">
              <a:xfrm flipV="1">
                <a:off x="2211" y="1480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3" name="Line 113"/>
              <p:cNvSpPr>
                <a:spLocks noChangeShapeType="1"/>
              </p:cNvSpPr>
              <p:nvPr/>
            </p:nvSpPr>
            <p:spPr bwMode="auto">
              <a:xfrm flipV="1">
                <a:off x="2216" y="1797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4" name="Line 114"/>
              <p:cNvSpPr>
                <a:spLocks noChangeShapeType="1"/>
              </p:cNvSpPr>
              <p:nvPr/>
            </p:nvSpPr>
            <p:spPr bwMode="auto">
              <a:xfrm flipV="1">
                <a:off x="2242" y="1797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5" name="Line 115"/>
              <p:cNvSpPr>
                <a:spLocks noChangeShapeType="1"/>
              </p:cNvSpPr>
              <p:nvPr/>
            </p:nvSpPr>
            <p:spPr bwMode="auto">
              <a:xfrm flipV="1">
                <a:off x="2269" y="1797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6" name="Line 116"/>
              <p:cNvSpPr>
                <a:spLocks noChangeShapeType="1"/>
              </p:cNvSpPr>
              <p:nvPr/>
            </p:nvSpPr>
            <p:spPr bwMode="auto">
              <a:xfrm flipV="1">
                <a:off x="2295" y="1797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7" name="Line 117"/>
              <p:cNvSpPr>
                <a:spLocks noChangeShapeType="1"/>
              </p:cNvSpPr>
              <p:nvPr/>
            </p:nvSpPr>
            <p:spPr bwMode="auto">
              <a:xfrm flipV="1">
                <a:off x="2318" y="1797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8" name="Line 118"/>
              <p:cNvSpPr>
                <a:spLocks noChangeShapeType="1"/>
              </p:cNvSpPr>
              <p:nvPr/>
            </p:nvSpPr>
            <p:spPr bwMode="auto">
              <a:xfrm rot="5400000" flipV="1">
                <a:off x="2345" y="1665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9" name="Line 119"/>
              <p:cNvSpPr>
                <a:spLocks noChangeShapeType="1"/>
              </p:cNvSpPr>
              <p:nvPr/>
            </p:nvSpPr>
            <p:spPr bwMode="auto">
              <a:xfrm rot="5400000" flipV="1">
                <a:off x="2345" y="1691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0" name="Line 120"/>
              <p:cNvSpPr>
                <a:spLocks noChangeShapeType="1"/>
              </p:cNvSpPr>
              <p:nvPr/>
            </p:nvSpPr>
            <p:spPr bwMode="auto">
              <a:xfrm rot="5400000" flipV="1">
                <a:off x="2345" y="1718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1" name="Line 121"/>
              <p:cNvSpPr>
                <a:spLocks noChangeShapeType="1"/>
              </p:cNvSpPr>
              <p:nvPr/>
            </p:nvSpPr>
            <p:spPr bwMode="auto">
              <a:xfrm rot="5400000" flipV="1">
                <a:off x="2345" y="1744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2" name="Line 122"/>
              <p:cNvSpPr>
                <a:spLocks noChangeShapeType="1"/>
              </p:cNvSpPr>
              <p:nvPr/>
            </p:nvSpPr>
            <p:spPr bwMode="auto">
              <a:xfrm rot="5400000" flipV="1">
                <a:off x="2345" y="1767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3" name="Line 123"/>
              <p:cNvSpPr>
                <a:spLocks noChangeShapeType="1"/>
              </p:cNvSpPr>
              <p:nvPr/>
            </p:nvSpPr>
            <p:spPr bwMode="auto">
              <a:xfrm rot="5400000" flipV="1">
                <a:off x="2031" y="1561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4" name="Line 124"/>
              <p:cNvSpPr>
                <a:spLocks noChangeShapeType="1"/>
              </p:cNvSpPr>
              <p:nvPr/>
            </p:nvSpPr>
            <p:spPr bwMode="auto">
              <a:xfrm rot="5400000" flipV="1">
                <a:off x="2031" y="1587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5" name="Line 125"/>
              <p:cNvSpPr>
                <a:spLocks noChangeShapeType="1"/>
              </p:cNvSpPr>
              <p:nvPr/>
            </p:nvSpPr>
            <p:spPr bwMode="auto">
              <a:xfrm rot="5400000" flipV="1">
                <a:off x="2031" y="1614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6" name="Line 126"/>
              <p:cNvSpPr>
                <a:spLocks noChangeShapeType="1"/>
              </p:cNvSpPr>
              <p:nvPr/>
            </p:nvSpPr>
            <p:spPr bwMode="auto">
              <a:xfrm rot="5400000" flipV="1">
                <a:off x="2031" y="1640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7" name="Line 127"/>
              <p:cNvSpPr>
                <a:spLocks noChangeShapeType="1"/>
              </p:cNvSpPr>
              <p:nvPr/>
            </p:nvSpPr>
            <p:spPr bwMode="auto">
              <a:xfrm rot="5400000" flipV="1">
                <a:off x="2031" y="1663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8" name="Text Box 128"/>
              <p:cNvSpPr txBox="1">
                <a:spLocks noChangeArrowheads="1"/>
              </p:cNvSpPr>
              <p:nvPr/>
            </p:nvSpPr>
            <p:spPr bwMode="auto">
              <a:xfrm>
                <a:off x="2042" y="1503"/>
                <a:ext cx="292" cy="294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100000">
                    <a:schemeClr val="folHlink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de-DE" sz="1000" b="1" dirty="0">
                    <a:solidFill>
                      <a:schemeClr val="bg1"/>
                    </a:solidFill>
                  </a:rPr>
                  <a:t>DSP</a:t>
                </a:r>
              </a:p>
            </p:txBody>
          </p:sp>
          <p:sp>
            <p:nvSpPr>
              <p:cNvPr id="449" name="Line 129"/>
              <p:cNvSpPr>
                <a:spLocks noChangeShapeType="1"/>
              </p:cNvSpPr>
              <p:nvPr/>
            </p:nvSpPr>
            <p:spPr bwMode="auto">
              <a:xfrm rot="5400000" flipV="1">
                <a:off x="2346" y="1613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50" name="Line 130"/>
              <p:cNvSpPr>
                <a:spLocks noChangeShapeType="1"/>
              </p:cNvSpPr>
              <p:nvPr/>
            </p:nvSpPr>
            <p:spPr bwMode="auto">
              <a:xfrm rot="5400000" flipV="1">
                <a:off x="2346" y="1639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51" name="Line 131"/>
              <p:cNvSpPr>
                <a:spLocks noChangeShapeType="1"/>
              </p:cNvSpPr>
              <p:nvPr/>
            </p:nvSpPr>
            <p:spPr bwMode="auto">
              <a:xfrm rot="5400000" flipV="1">
                <a:off x="2030" y="1509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52" name="Line 132"/>
              <p:cNvSpPr>
                <a:spLocks noChangeShapeType="1"/>
              </p:cNvSpPr>
              <p:nvPr/>
            </p:nvSpPr>
            <p:spPr bwMode="auto">
              <a:xfrm rot="5400000" flipV="1">
                <a:off x="2030" y="1535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53" name="Line 133"/>
              <p:cNvSpPr>
                <a:spLocks noChangeShapeType="1"/>
              </p:cNvSpPr>
              <p:nvPr/>
            </p:nvSpPr>
            <p:spPr bwMode="auto">
              <a:xfrm flipV="1">
                <a:off x="2059" y="1480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54" name="Line 134"/>
              <p:cNvSpPr>
                <a:spLocks noChangeShapeType="1"/>
              </p:cNvSpPr>
              <p:nvPr/>
            </p:nvSpPr>
            <p:spPr bwMode="auto">
              <a:xfrm flipV="1">
                <a:off x="2085" y="1480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55" name="Line 135"/>
              <p:cNvSpPr>
                <a:spLocks noChangeShapeType="1"/>
              </p:cNvSpPr>
              <p:nvPr/>
            </p:nvSpPr>
            <p:spPr bwMode="auto">
              <a:xfrm flipV="1">
                <a:off x="2164" y="1797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56" name="Line 136"/>
              <p:cNvSpPr>
                <a:spLocks noChangeShapeType="1"/>
              </p:cNvSpPr>
              <p:nvPr/>
            </p:nvSpPr>
            <p:spPr bwMode="auto">
              <a:xfrm flipV="1">
                <a:off x="2190" y="1797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57" name="Line 137"/>
              <p:cNvSpPr>
                <a:spLocks noChangeShapeType="1"/>
              </p:cNvSpPr>
              <p:nvPr/>
            </p:nvSpPr>
            <p:spPr bwMode="auto">
              <a:xfrm rot="5400000" flipV="1">
                <a:off x="2348" y="1561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58" name="Line 138"/>
              <p:cNvSpPr>
                <a:spLocks noChangeShapeType="1"/>
              </p:cNvSpPr>
              <p:nvPr/>
            </p:nvSpPr>
            <p:spPr bwMode="auto">
              <a:xfrm rot="5400000" flipV="1">
                <a:off x="2348" y="1587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59" name="Line 139"/>
              <p:cNvSpPr>
                <a:spLocks noChangeShapeType="1"/>
              </p:cNvSpPr>
              <p:nvPr/>
            </p:nvSpPr>
            <p:spPr bwMode="auto">
              <a:xfrm rot="5400000" flipV="1">
                <a:off x="2349" y="1509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60" name="Line 140"/>
              <p:cNvSpPr>
                <a:spLocks noChangeShapeType="1"/>
              </p:cNvSpPr>
              <p:nvPr/>
            </p:nvSpPr>
            <p:spPr bwMode="auto">
              <a:xfrm rot="5400000" flipV="1">
                <a:off x="2349" y="1535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61" name="Line 141"/>
              <p:cNvSpPr>
                <a:spLocks noChangeShapeType="1"/>
              </p:cNvSpPr>
              <p:nvPr/>
            </p:nvSpPr>
            <p:spPr bwMode="auto">
              <a:xfrm rot="5400000" flipV="1">
                <a:off x="2030" y="1739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62" name="Line 142"/>
              <p:cNvSpPr>
                <a:spLocks noChangeShapeType="1"/>
              </p:cNvSpPr>
              <p:nvPr/>
            </p:nvSpPr>
            <p:spPr bwMode="auto">
              <a:xfrm rot="5400000" flipV="1">
                <a:off x="2030" y="1765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63" name="Line 143"/>
              <p:cNvSpPr>
                <a:spLocks noChangeShapeType="1"/>
              </p:cNvSpPr>
              <p:nvPr/>
            </p:nvSpPr>
            <p:spPr bwMode="auto">
              <a:xfrm rot="5400000" flipV="1">
                <a:off x="2031" y="1687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64" name="Line 144"/>
              <p:cNvSpPr>
                <a:spLocks noChangeShapeType="1"/>
              </p:cNvSpPr>
              <p:nvPr/>
            </p:nvSpPr>
            <p:spPr bwMode="auto">
              <a:xfrm rot="5400000" flipV="1">
                <a:off x="2031" y="1713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65" name="Line 145"/>
              <p:cNvSpPr>
                <a:spLocks noChangeShapeType="1"/>
              </p:cNvSpPr>
              <p:nvPr/>
            </p:nvSpPr>
            <p:spPr bwMode="auto">
              <a:xfrm flipV="1">
                <a:off x="2112" y="1797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66" name="Line 146"/>
              <p:cNvSpPr>
                <a:spLocks noChangeShapeType="1"/>
              </p:cNvSpPr>
              <p:nvPr/>
            </p:nvSpPr>
            <p:spPr bwMode="auto">
              <a:xfrm flipV="1">
                <a:off x="2138" y="1797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67" name="Line 147"/>
              <p:cNvSpPr>
                <a:spLocks noChangeShapeType="1"/>
              </p:cNvSpPr>
              <p:nvPr/>
            </p:nvSpPr>
            <p:spPr bwMode="auto">
              <a:xfrm flipV="1">
                <a:off x="2060" y="1797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68" name="Line 148"/>
              <p:cNvSpPr>
                <a:spLocks noChangeShapeType="1"/>
              </p:cNvSpPr>
              <p:nvPr/>
            </p:nvSpPr>
            <p:spPr bwMode="auto">
              <a:xfrm flipV="1">
                <a:off x="2086" y="1797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69" name="Line 149"/>
              <p:cNvSpPr>
                <a:spLocks noChangeShapeType="1"/>
              </p:cNvSpPr>
              <p:nvPr/>
            </p:nvSpPr>
            <p:spPr bwMode="auto">
              <a:xfrm flipV="1">
                <a:off x="2289" y="1480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70" name="Line 150"/>
              <p:cNvSpPr>
                <a:spLocks noChangeShapeType="1"/>
              </p:cNvSpPr>
              <p:nvPr/>
            </p:nvSpPr>
            <p:spPr bwMode="auto">
              <a:xfrm flipV="1">
                <a:off x="2315" y="1480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71" name="Line 151"/>
              <p:cNvSpPr>
                <a:spLocks noChangeShapeType="1"/>
              </p:cNvSpPr>
              <p:nvPr/>
            </p:nvSpPr>
            <p:spPr bwMode="auto">
              <a:xfrm flipV="1">
                <a:off x="2237" y="1480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72" name="Line 152"/>
              <p:cNvSpPr>
                <a:spLocks noChangeShapeType="1"/>
              </p:cNvSpPr>
              <p:nvPr/>
            </p:nvSpPr>
            <p:spPr bwMode="auto">
              <a:xfrm flipV="1">
                <a:off x="2263" y="1480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</p:grpSp>
      <p:grpSp>
        <p:nvGrpSpPr>
          <p:cNvPr id="13" name="Gruppieren 12"/>
          <p:cNvGrpSpPr/>
          <p:nvPr/>
        </p:nvGrpSpPr>
        <p:grpSpPr>
          <a:xfrm>
            <a:off x="1983384" y="3175831"/>
            <a:ext cx="1013780" cy="712714"/>
            <a:chOff x="493118" y="5566172"/>
            <a:chExt cx="1013780" cy="712714"/>
          </a:xfrm>
        </p:grpSpPr>
        <p:sp>
          <p:nvSpPr>
            <p:cNvPr id="2" name="Abgerundetes Rechteck 1"/>
            <p:cNvSpPr/>
            <p:nvPr/>
          </p:nvSpPr>
          <p:spPr>
            <a:xfrm>
              <a:off x="794184" y="5566172"/>
              <a:ext cx="712714" cy="712714"/>
            </a:xfrm>
            <a:prstGeom prst="roundRect">
              <a:avLst/>
            </a:prstGeom>
            <a:gradFill flip="none" rotWithShape="1">
              <a:gsLst>
                <a:gs pos="2000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493118" y="5742529"/>
              <a:ext cx="270000" cy="360000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40000">
                  <a:schemeClr val="bg1">
                    <a:lumMod val="65000"/>
                  </a:schemeClr>
                </a:gs>
                <a:gs pos="8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1983384" y="2277776"/>
            <a:ext cx="1013780" cy="712714"/>
            <a:chOff x="493118" y="4668117"/>
            <a:chExt cx="1013780" cy="712714"/>
          </a:xfrm>
        </p:grpSpPr>
        <p:sp>
          <p:nvSpPr>
            <p:cNvPr id="374" name="Abgerundetes Rechteck 373"/>
            <p:cNvSpPr/>
            <p:nvPr/>
          </p:nvSpPr>
          <p:spPr>
            <a:xfrm>
              <a:off x="794184" y="4668117"/>
              <a:ext cx="712714" cy="712714"/>
            </a:xfrm>
            <a:prstGeom prst="roundRect">
              <a:avLst/>
            </a:prstGeom>
            <a:gradFill flip="none" rotWithShape="1">
              <a:gsLst>
                <a:gs pos="2000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bg1">
                      <a:lumMod val="75000"/>
                    </a:schemeClr>
                  </a:solidFill>
                </a:rPr>
                <a:t>CAM</a:t>
              </a:r>
            </a:p>
          </p:txBody>
        </p:sp>
        <p:sp>
          <p:nvSpPr>
            <p:cNvPr id="375" name="Rechteck 374"/>
            <p:cNvSpPr/>
            <p:nvPr/>
          </p:nvSpPr>
          <p:spPr>
            <a:xfrm>
              <a:off x="493118" y="4844474"/>
              <a:ext cx="270000" cy="360000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40000">
                  <a:schemeClr val="bg1">
                    <a:lumMod val="65000"/>
                  </a:schemeClr>
                </a:gs>
                <a:gs pos="8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78" name="Gruppieren 377"/>
          <p:cNvGrpSpPr/>
          <p:nvPr/>
        </p:nvGrpSpPr>
        <p:grpSpPr>
          <a:xfrm>
            <a:off x="8547101" y="5876925"/>
            <a:ext cx="1655763" cy="431800"/>
            <a:chOff x="536575" y="3767138"/>
            <a:chExt cx="1655763" cy="431800"/>
          </a:xfrm>
        </p:grpSpPr>
        <p:sp>
          <p:nvSpPr>
            <p:cNvPr id="379" name="AutoShape 54"/>
            <p:cNvSpPr>
              <a:spLocks noChangeArrowheads="1"/>
            </p:cNvSpPr>
            <p:nvPr/>
          </p:nvSpPr>
          <p:spPr bwMode="auto">
            <a:xfrm>
              <a:off x="536575" y="3767138"/>
              <a:ext cx="1655763" cy="4318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80" name="AutoShape 54"/>
            <p:cNvSpPr>
              <a:spLocks noChangeArrowheads="1"/>
            </p:cNvSpPr>
            <p:nvPr/>
          </p:nvSpPr>
          <p:spPr bwMode="auto">
            <a:xfrm>
              <a:off x="577850" y="3805238"/>
              <a:ext cx="1573214" cy="360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DBDBDB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81" name="Oval 51"/>
            <p:cNvSpPr>
              <a:spLocks noChangeArrowheads="1"/>
            </p:cNvSpPr>
            <p:nvPr/>
          </p:nvSpPr>
          <p:spPr bwMode="auto">
            <a:xfrm>
              <a:off x="576263" y="3802063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82" name="Oval 55"/>
            <p:cNvSpPr>
              <a:spLocks noChangeArrowheads="1"/>
            </p:cNvSpPr>
            <p:nvPr/>
          </p:nvSpPr>
          <p:spPr bwMode="auto">
            <a:xfrm>
              <a:off x="1790700" y="3805238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1981746" y="1406065"/>
            <a:ext cx="1142877" cy="712714"/>
            <a:chOff x="476795" y="1772349"/>
            <a:chExt cx="1142877" cy="712714"/>
          </a:xfrm>
        </p:grpSpPr>
        <p:sp>
          <p:nvSpPr>
            <p:cNvPr id="482" name="Abgerundetes Rechteck 481"/>
            <p:cNvSpPr/>
            <p:nvPr/>
          </p:nvSpPr>
          <p:spPr>
            <a:xfrm>
              <a:off x="777861" y="1772349"/>
              <a:ext cx="712714" cy="712714"/>
            </a:xfrm>
            <a:prstGeom prst="roundRect">
              <a:avLst/>
            </a:prstGeom>
            <a:gradFill flip="none" rotWithShape="1">
              <a:gsLst>
                <a:gs pos="2000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bg1">
                      <a:lumMod val="75000"/>
                    </a:schemeClr>
                  </a:solidFill>
                </a:rPr>
                <a:t>CAM</a:t>
              </a:r>
            </a:p>
          </p:txBody>
        </p:sp>
        <p:sp>
          <p:nvSpPr>
            <p:cNvPr id="483" name="Rechteck 482"/>
            <p:cNvSpPr/>
            <p:nvPr/>
          </p:nvSpPr>
          <p:spPr>
            <a:xfrm>
              <a:off x="476795" y="1948706"/>
              <a:ext cx="270000" cy="360000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40000">
                  <a:schemeClr val="bg1">
                    <a:lumMod val="50000"/>
                  </a:schemeClr>
                </a:gs>
                <a:gs pos="80000">
                  <a:schemeClr val="tx1">
                    <a:lumMod val="85000"/>
                    <a:lumOff val="1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84" name="Rectangle 47"/>
            <p:cNvSpPr>
              <a:spLocks noChangeArrowheads="1"/>
            </p:cNvSpPr>
            <p:nvPr/>
          </p:nvSpPr>
          <p:spPr bwMode="auto">
            <a:xfrm>
              <a:off x="1516484" y="2133476"/>
              <a:ext cx="103188" cy="179388"/>
            </a:xfrm>
            <a:prstGeom prst="rect">
              <a:avLst/>
            </a:prstGeom>
            <a:gradFill rotWithShape="1">
              <a:gsLst>
                <a:gs pos="2000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85" name="Rectangle 48"/>
            <p:cNvSpPr>
              <a:spLocks noChangeArrowheads="1"/>
            </p:cNvSpPr>
            <p:nvPr/>
          </p:nvSpPr>
          <p:spPr bwMode="auto">
            <a:xfrm>
              <a:off x="1516484" y="1952848"/>
              <a:ext cx="71438" cy="108000"/>
            </a:xfrm>
            <a:prstGeom prst="rect">
              <a:avLst/>
            </a:prstGeom>
            <a:gradFill rotWithShape="1">
              <a:gsLst>
                <a:gs pos="2000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5376016" y="4941095"/>
            <a:ext cx="864000" cy="1367119"/>
            <a:chOff x="3636563" y="4941094"/>
            <a:chExt cx="864000" cy="1367119"/>
          </a:xfrm>
        </p:grpSpPr>
        <p:sp>
          <p:nvSpPr>
            <p:cNvPr id="383" name="Rectangle 5"/>
            <p:cNvSpPr>
              <a:spLocks noChangeArrowheads="1"/>
            </p:cNvSpPr>
            <p:nvPr/>
          </p:nvSpPr>
          <p:spPr bwMode="auto">
            <a:xfrm>
              <a:off x="3707984" y="4941094"/>
              <a:ext cx="720000" cy="1251019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72000" rIns="72000" bIns="72000" anchor="b"/>
            <a:lstStyle/>
            <a:p>
              <a:pPr algn="r">
                <a:defRPr/>
              </a:pPr>
              <a:endParaRPr lang="en-US" sz="800" dirty="0"/>
            </a:p>
            <a:p>
              <a:pPr algn="r">
                <a:defRPr/>
              </a:pPr>
              <a:r>
                <a:rPr lang="en-US" sz="800" dirty="0"/>
                <a:t>PC</a:t>
              </a:r>
            </a:p>
          </p:txBody>
        </p:sp>
        <p:sp>
          <p:nvSpPr>
            <p:cNvPr id="487" name="Rectangle 5"/>
            <p:cNvSpPr>
              <a:spLocks noChangeArrowheads="1"/>
            </p:cNvSpPr>
            <p:nvPr/>
          </p:nvSpPr>
          <p:spPr bwMode="auto">
            <a:xfrm>
              <a:off x="3636563" y="6236213"/>
              <a:ext cx="864000" cy="720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72000" rIns="72000" bIns="72000" anchor="b"/>
            <a:lstStyle/>
            <a:p>
              <a:pPr algn="r">
                <a:defRPr/>
              </a:pPr>
              <a:endParaRPr lang="en-US" sz="800" dirty="0"/>
            </a:p>
            <a:p>
              <a:pPr algn="r">
                <a:defRPr/>
              </a:pPr>
              <a:endParaRPr lang="en-US" sz="800" dirty="0"/>
            </a:p>
          </p:txBody>
        </p:sp>
        <p:sp>
          <p:nvSpPr>
            <p:cNvPr id="492" name="Rectangle 5"/>
            <p:cNvSpPr>
              <a:spLocks noChangeArrowheads="1"/>
            </p:cNvSpPr>
            <p:nvPr/>
          </p:nvSpPr>
          <p:spPr bwMode="auto">
            <a:xfrm>
              <a:off x="3779976" y="5049275"/>
              <a:ext cx="576000" cy="720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72000" rIns="72000" bIns="72000" anchor="b"/>
            <a:lstStyle/>
            <a:p>
              <a:pPr algn="r">
                <a:defRPr/>
              </a:pPr>
              <a:endParaRPr lang="en-US" sz="800" dirty="0"/>
            </a:p>
            <a:p>
              <a:pPr algn="r">
                <a:defRPr/>
              </a:pPr>
              <a:endParaRPr lang="en-US" sz="800" dirty="0"/>
            </a:p>
          </p:txBody>
        </p:sp>
        <p:sp>
          <p:nvSpPr>
            <p:cNvPr id="493" name="Rectangle 5"/>
            <p:cNvSpPr>
              <a:spLocks noChangeArrowheads="1"/>
            </p:cNvSpPr>
            <p:nvPr/>
          </p:nvSpPr>
          <p:spPr bwMode="auto">
            <a:xfrm>
              <a:off x="3792147" y="5301208"/>
              <a:ext cx="275765" cy="343859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72000" rIns="72000" bIns="72000" anchor="b"/>
            <a:lstStyle/>
            <a:p>
              <a:pPr algn="r">
                <a:defRPr/>
              </a:pPr>
              <a:endParaRPr lang="en-US" sz="800" dirty="0"/>
            </a:p>
            <a:p>
              <a:pPr algn="r">
                <a:defRPr/>
              </a:pPr>
              <a:endParaRPr lang="en-US" sz="800" dirty="0"/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5746010" y="3997770"/>
            <a:ext cx="421999" cy="720000"/>
            <a:chOff x="4071702" y="3997770"/>
            <a:chExt cx="421999" cy="720000"/>
          </a:xfrm>
        </p:grpSpPr>
        <p:sp>
          <p:nvSpPr>
            <p:cNvPr id="488" name="Rectangle 5"/>
            <p:cNvSpPr>
              <a:spLocks noChangeArrowheads="1"/>
            </p:cNvSpPr>
            <p:nvPr/>
          </p:nvSpPr>
          <p:spPr bwMode="auto">
            <a:xfrm>
              <a:off x="4457701" y="3997770"/>
              <a:ext cx="36000" cy="72000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72000" rIns="72000" bIns="72000" anchor="b"/>
            <a:lstStyle/>
            <a:p>
              <a:pPr algn="r">
                <a:defRPr/>
              </a:pPr>
              <a:endParaRPr lang="en-US" sz="800" dirty="0"/>
            </a:p>
            <a:p>
              <a:pPr algn="r">
                <a:defRPr/>
              </a:pPr>
              <a:endParaRPr lang="en-US" sz="800" dirty="0"/>
            </a:p>
          </p:txBody>
        </p:sp>
        <p:sp>
          <p:nvSpPr>
            <p:cNvPr id="489" name="Rectangle 5"/>
            <p:cNvSpPr>
              <a:spLocks noChangeArrowheads="1"/>
            </p:cNvSpPr>
            <p:nvPr/>
          </p:nvSpPr>
          <p:spPr bwMode="auto">
            <a:xfrm>
              <a:off x="4143128" y="4093500"/>
              <a:ext cx="288000" cy="576000"/>
            </a:xfrm>
            <a:prstGeom prst="rect">
              <a:avLst/>
            </a:prstGeom>
            <a:gradFill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b"/>
            <a:lstStyle/>
            <a:p>
              <a:pPr algn="r">
                <a:defRPr/>
              </a:pPr>
              <a:endParaRPr lang="en-US" sz="800" dirty="0"/>
            </a:p>
            <a:p>
              <a:pPr algn="r">
                <a:defRPr/>
              </a:pPr>
              <a:r>
                <a:rPr lang="en-US" sz="800" dirty="0"/>
                <a:t>IPC</a:t>
              </a:r>
            </a:p>
          </p:txBody>
        </p:sp>
        <p:sp>
          <p:nvSpPr>
            <p:cNvPr id="490" name="Text Box 9"/>
            <p:cNvSpPr txBox="1">
              <a:spLocks noChangeArrowheads="1"/>
            </p:cNvSpPr>
            <p:nvPr/>
          </p:nvSpPr>
          <p:spPr bwMode="auto">
            <a:xfrm>
              <a:off x="4073326" y="4509113"/>
              <a:ext cx="72000" cy="72015"/>
            </a:xfrm>
            <a:prstGeom prst="rect">
              <a:avLst/>
            </a:prstGeom>
            <a:gradFill rotWithShape="1"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de-DE" sz="800"/>
            </a:p>
          </p:txBody>
        </p:sp>
        <p:sp>
          <p:nvSpPr>
            <p:cNvPr id="491" name="Text Box 9"/>
            <p:cNvSpPr txBox="1">
              <a:spLocks noChangeArrowheads="1"/>
            </p:cNvSpPr>
            <p:nvPr/>
          </p:nvSpPr>
          <p:spPr bwMode="auto">
            <a:xfrm>
              <a:off x="4071702" y="4404329"/>
              <a:ext cx="72000" cy="72015"/>
            </a:xfrm>
            <a:prstGeom prst="rect">
              <a:avLst/>
            </a:prstGeom>
            <a:gradFill rotWithShape="1"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27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de-DE" sz="800"/>
            </a:p>
          </p:txBody>
        </p:sp>
        <p:sp>
          <p:nvSpPr>
            <p:cNvPr id="494" name="Text Box 9"/>
            <p:cNvSpPr txBox="1">
              <a:spLocks noChangeArrowheads="1"/>
            </p:cNvSpPr>
            <p:nvPr/>
          </p:nvSpPr>
          <p:spPr bwMode="auto">
            <a:xfrm>
              <a:off x="4073345" y="4177658"/>
              <a:ext cx="72000" cy="144000"/>
            </a:xfrm>
            <a:prstGeom prst="rect">
              <a:avLst/>
            </a:prstGeom>
            <a:gradFill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b"/>
            <a:lstStyle>
              <a:defPPr>
                <a:defRPr lang="de-DE"/>
              </a:defPPr>
              <a:lvl1pPr algn="r" fontAlgn="auto">
                <a:spcBef>
                  <a:spcPts val="0"/>
                </a:spcBef>
                <a:spcAft>
                  <a:spcPts val="0"/>
                </a:spcAft>
                <a:defRPr sz="800">
                  <a:latin typeface="+mn-lt"/>
                </a:defRPr>
              </a:lvl1pPr>
            </a:lstStyle>
            <a:p>
              <a:endParaRPr lang="de-DE"/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1992313" y="4938470"/>
            <a:ext cx="1800000" cy="482507"/>
            <a:chOff x="468313" y="4938469"/>
            <a:chExt cx="1800000" cy="482507"/>
          </a:xfrm>
        </p:grpSpPr>
        <p:sp>
          <p:nvSpPr>
            <p:cNvPr id="495" name="Rechteck 494"/>
            <p:cNvSpPr/>
            <p:nvPr/>
          </p:nvSpPr>
          <p:spPr bwMode="auto">
            <a:xfrm>
              <a:off x="468313" y="5144525"/>
              <a:ext cx="1800000" cy="72000"/>
            </a:xfrm>
            <a:prstGeom prst="rect">
              <a:avLst/>
            </a:prstGeom>
            <a:gradFill flip="none" rotWithShape="1">
              <a:gsLst>
                <a:gs pos="1500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95000"/>
                  </a:schemeClr>
                </a:gs>
                <a:gs pos="85000">
                  <a:schemeClr val="tx1">
                    <a:lumMod val="50000"/>
                    <a:lumOff val="50000"/>
                  </a:schemeClr>
                </a:gs>
              </a:gsLst>
              <a:lin ang="5400000" scaled="0"/>
              <a:tileRect/>
            </a:gradFill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99" name="Rechteck 498"/>
            <p:cNvSpPr/>
            <p:nvPr/>
          </p:nvSpPr>
          <p:spPr bwMode="auto">
            <a:xfrm rot="5400000">
              <a:off x="683576" y="5276976"/>
              <a:ext cx="216000" cy="72000"/>
            </a:xfrm>
            <a:prstGeom prst="rect">
              <a:avLst/>
            </a:prstGeom>
            <a:gradFill flip="none" rotWithShape="1">
              <a:gsLst>
                <a:gs pos="1500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95000"/>
                  </a:schemeClr>
                </a:gs>
                <a:gs pos="85000">
                  <a:schemeClr val="tx1">
                    <a:lumMod val="50000"/>
                    <a:lumOff val="50000"/>
                  </a:schemeClr>
                </a:gs>
              </a:gsLst>
              <a:lin ang="5400000" scaled="0"/>
              <a:tileRect/>
            </a:gradFill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500" name="Rechteck 499"/>
            <p:cNvSpPr/>
            <p:nvPr/>
          </p:nvSpPr>
          <p:spPr bwMode="auto">
            <a:xfrm rot="5400000">
              <a:off x="1835704" y="5276976"/>
              <a:ext cx="216000" cy="72000"/>
            </a:xfrm>
            <a:prstGeom prst="rect">
              <a:avLst/>
            </a:prstGeom>
            <a:gradFill flip="none" rotWithShape="1">
              <a:gsLst>
                <a:gs pos="1500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95000"/>
                  </a:schemeClr>
                </a:gs>
                <a:gs pos="85000">
                  <a:schemeClr val="tx1">
                    <a:lumMod val="50000"/>
                    <a:lumOff val="50000"/>
                  </a:schemeClr>
                </a:gs>
              </a:gsLst>
              <a:lin ang="5400000" scaled="0"/>
              <a:tileRect/>
            </a:gradFill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501" name="Rechteck 500"/>
            <p:cNvSpPr/>
            <p:nvPr/>
          </p:nvSpPr>
          <p:spPr bwMode="auto">
            <a:xfrm rot="5400000">
              <a:off x="1259648" y="5010469"/>
              <a:ext cx="216000" cy="72000"/>
            </a:xfrm>
            <a:prstGeom prst="rect">
              <a:avLst/>
            </a:prstGeom>
            <a:gradFill flip="none" rotWithShape="1">
              <a:gsLst>
                <a:gs pos="1500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95000"/>
                  </a:schemeClr>
                </a:gs>
                <a:gs pos="85000">
                  <a:schemeClr val="tx1">
                    <a:lumMod val="50000"/>
                    <a:lumOff val="50000"/>
                  </a:schemeClr>
                </a:gs>
              </a:gsLst>
              <a:lin ang="5400000" scaled="0"/>
              <a:tileRect/>
            </a:gradFill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96" name="Rechteck 495"/>
            <p:cNvSpPr/>
            <p:nvPr/>
          </p:nvSpPr>
          <p:spPr bwMode="auto">
            <a:xfrm>
              <a:off x="611560" y="5101084"/>
              <a:ext cx="360000" cy="144000"/>
            </a:xfrm>
            <a:prstGeom prst="rect">
              <a:avLst/>
            </a:prstGeom>
            <a:gradFill flip="none" rotWithShape="1">
              <a:gsLst>
                <a:gs pos="1500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85000">
                  <a:schemeClr val="tx1">
                    <a:lumMod val="75000"/>
                    <a:lumOff val="25000"/>
                  </a:schemeClr>
                </a:gs>
              </a:gsLst>
              <a:lin ang="5400000" scaled="0"/>
              <a:tileRect/>
            </a:gradFill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97" name="Rechteck 496"/>
            <p:cNvSpPr/>
            <p:nvPr/>
          </p:nvSpPr>
          <p:spPr bwMode="auto">
            <a:xfrm>
              <a:off x="1187624" y="5101084"/>
              <a:ext cx="360000" cy="144000"/>
            </a:xfrm>
            <a:prstGeom prst="rect">
              <a:avLst/>
            </a:prstGeom>
            <a:gradFill flip="none" rotWithShape="1">
              <a:gsLst>
                <a:gs pos="1500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85000">
                  <a:schemeClr val="tx1">
                    <a:lumMod val="75000"/>
                    <a:lumOff val="25000"/>
                  </a:schemeClr>
                </a:gs>
              </a:gsLst>
              <a:lin ang="5400000" scaled="0"/>
              <a:tileRect/>
            </a:gradFill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98" name="Rechteck 497"/>
            <p:cNvSpPr/>
            <p:nvPr/>
          </p:nvSpPr>
          <p:spPr bwMode="auto">
            <a:xfrm>
              <a:off x="1763688" y="5101084"/>
              <a:ext cx="360000" cy="144000"/>
            </a:xfrm>
            <a:prstGeom prst="rect">
              <a:avLst/>
            </a:prstGeom>
            <a:gradFill flip="none" rotWithShape="1">
              <a:gsLst>
                <a:gs pos="1500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85000">
                  <a:schemeClr val="tx1">
                    <a:lumMod val="75000"/>
                    <a:lumOff val="25000"/>
                  </a:schemeClr>
                </a:gs>
              </a:gsLst>
              <a:lin ang="5400000" scaled="0"/>
              <a:tileRect/>
            </a:gradFill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2658631" y="4293096"/>
            <a:ext cx="468000" cy="648000"/>
            <a:chOff x="1134631" y="4295819"/>
            <a:chExt cx="468000" cy="648000"/>
          </a:xfrm>
        </p:grpSpPr>
        <p:sp>
          <p:nvSpPr>
            <p:cNvPr id="505" name="Abgerundetes Rechteck 504"/>
            <p:cNvSpPr/>
            <p:nvPr/>
          </p:nvSpPr>
          <p:spPr>
            <a:xfrm>
              <a:off x="1134631" y="4295819"/>
              <a:ext cx="468000" cy="648000"/>
            </a:xfrm>
            <a:prstGeom prst="roundRect">
              <a:avLst/>
            </a:prstGeom>
            <a:gradFill>
              <a:gsLst>
                <a:gs pos="10000">
                  <a:schemeClr val="accent1">
                    <a:lumMod val="75000"/>
                  </a:schemeClr>
                </a:gs>
                <a:gs pos="30000">
                  <a:schemeClr val="accent1"/>
                </a:gs>
                <a:gs pos="50000">
                  <a:schemeClr val="accent1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4" name="Gerade Verbindung 23"/>
            <p:cNvCxnSpPr/>
            <p:nvPr/>
          </p:nvCxnSpPr>
          <p:spPr>
            <a:xfrm>
              <a:off x="1214044" y="4869160"/>
              <a:ext cx="309810" cy="0"/>
            </a:xfrm>
            <a:prstGeom prst="line">
              <a:avLst/>
            </a:prstGeom>
            <a:ln w="22225" cap="rnd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6" name="Gerade Verbindung 505"/>
            <p:cNvCxnSpPr/>
            <p:nvPr/>
          </p:nvCxnSpPr>
          <p:spPr>
            <a:xfrm>
              <a:off x="1214044" y="4787626"/>
              <a:ext cx="309810" cy="0"/>
            </a:xfrm>
            <a:prstGeom prst="line">
              <a:avLst/>
            </a:prstGeom>
            <a:ln w="22225" cap="rnd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7" name="Gerade Verbindung 506"/>
            <p:cNvCxnSpPr/>
            <p:nvPr/>
          </p:nvCxnSpPr>
          <p:spPr>
            <a:xfrm>
              <a:off x="1214044" y="4437112"/>
              <a:ext cx="309810" cy="0"/>
            </a:xfrm>
            <a:prstGeom prst="line">
              <a:avLst/>
            </a:prstGeom>
            <a:ln w="50800" cap="rnd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8" name="Gerade Verbindung 507"/>
            <p:cNvCxnSpPr/>
            <p:nvPr/>
          </p:nvCxnSpPr>
          <p:spPr>
            <a:xfrm>
              <a:off x="1214044" y="4747148"/>
              <a:ext cx="309810" cy="0"/>
            </a:xfrm>
            <a:prstGeom prst="line">
              <a:avLst/>
            </a:prstGeom>
            <a:ln w="22225" cap="rnd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Gerade Verbindung 508"/>
            <p:cNvCxnSpPr/>
            <p:nvPr/>
          </p:nvCxnSpPr>
          <p:spPr>
            <a:xfrm>
              <a:off x="1214044" y="4828104"/>
              <a:ext cx="309810" cy="0"/>
            </a:xfrm>
            <a:prstGeom prst="line">
              <a:avLst/>
            </a:prstGeom>
            <a:ln w="22225" cap="rnd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uppieren 25"/>
          <p:cNvGrpSpPr/>
          <p:nvPr/>
        </p:nvGrpSpPr>
        <p:grpSpPr>
          <a:xfrm>
            <a:off x="1999509" y="5420968"/>
            <a:ext cx="632132" cy="600320"/>
            <a:chOff x="475509" y="5445224"/>
            <a:chExt cx="632132" cy="600320"/>
          </a:xfrm>
        </p:grpSpPr>
        <p:sp>
          <p:nvSpPr>
            <p:cNvPr id="18" name="Abgerundetes Rechteck 17"/>
            <p:cNvSpPr/>
            <p:nvPr/>
          </p:nvSpPr>
          <p:spPr>
            <a:xfrm>
              <a:off x="530364" y="5445224"/>
              <a:ext cx="522423" cy="396775"/>
            </a:xfrm>
            <a:prstGeom prst="roundRect">
              <a:avLst/>
            </a:prstGeom>
            <a:gradFill>
              <a:gsLst>
                <a:gs pos="15000">
                  <a:schemeClr val="accent1">
                    <a:lumMod val="60000"/>
                    <a:lumOff val="40000"/>
                  </a:schemeClr>
                </a:gs>
                <a:gs pos="50000">
                  <a:schemeClr val="accent1">
                    <a:lumMod val="40000"/>
                    <a:lumOff val="60000"/>
                  </a:schemeClr>
                </a:gs>
                <a:gs pos="85000">
                  <a:schemeClr val="accent1">
                    <a:lumMod val="60000"/>
                    <a:lumOff val="40000"/>
                  </a:schemeClr>
                </a:gs>
              </a:gsLst>
              <a:lin ang="3600000" scaled="0"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3" name="Abgerundetes Rechteck 502"/>
            <p:cNvSpPr/>
            <p:nvPr/>
          </p:nvSpPr>
          <p:spPr>
            <a:xfrm>
              <a:off x="475509" y="5877272"/>
              <a:ext cx="632132" cy="168272"/>
            </a:xfrm>
            <a:prstGeom prst="roundRect">
              <a:avLst/>
            </a:prstGeom>
            <a:gradFill>
              <a:gsLst>
                <a:gs pos="20000">
                  <a:schemeClr val="accent1">
                    <a:lumMod val="75000"/>
                  </a:schemeClr>
                </a:gs>
                <a:gs pos="50000">
                  <a:schemeClr val="accent1"/>
                </a:gs>
                <a:gs pos="80000">
                  <a:schemeClr val="accent1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10" name="Gerade Verbindung 509"/>
            <p:cNvCxnSpPr/>
            <p:nvPr/>
          </p:nvCxnSpPr>
          <p:spPr>
            <a:xfrm>
              <a:off x="539552" y="5949280"/>
              <a:ext cx="309810" cy="0"/>
            </a:xfrm>
            <a:prstGeom prst="line">
              <a:avLst/>
            </a:prstGeom>
            <a:ln w="508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uppieren 26"/>
          <p:cNvGrpSpPr/>
          <p:nvPr/>
        </p:nvGrpSpPr>
        <p:grpSpPr>
          <a:xfrm>
            <a:off x="3159612" y="5420968"/>
            <a:ext cx="632132" cy="600320"/>
            <a:chOff x="1635612" y="5445224"/>
            <a:chExt cx="632132" cy="600320"/>
          </a:xfrm>
        </p:grpSpPr>
        <p:sp>
          <p:nvSpPr>
            <p:cNvPr id="502" name="Abgerundetes Rechteck 501"/>
            <p:cNvSpPr/>
            <p:nvPr/>
          </p:nvSpPr>
          <p:spPr>
            <a:xfrm>
              <a:off x="1691680" y="5445224"/>
              <a:ext cx="522423" cy="396775"/>
            </a:xfrm>
            <a:prstGeom prst="roundRect">
              <a:avLst/>
            </a:prstGeom>
            <a:gradFill>
              <a:gsLst>
                <a:gs pos="15000">
                  <a:schemeClr val="accent1">
                    <a:lumMod val="60000"/>
                    <a:lumOff val="40000"/>
                  </a:schemeClr>
                </a:gs>
                <a:gs pos="50000">
                  <a:schemeClr val="accent1">
                    <a:lumMod val="40000"/>
                    <a:lumOff val="60000"/>
                  </a:schemeClr>
                </a:gs>
                <a:gs pos="85000">
                  <a:schemeClr val="accent1">
                    <a:lumMod val="60000"/>
                    <a:lumOff val="40000"/>
                  </a:schemeClr>
                </a:gs>
              </a:gsLst>
              <a:lin ang="3600000" scaled="0"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4" name="Abgerundetes Rechteck 503"/>
            <p:cNvSpPr/>
            <p:nvPr/>
          </p:nvSpPr>
          <p:spPr>
            <a:xfrm>
              <a:off x="1635612" y="5877272"/>
              <a:ext cx="632132" cy="168272"/>
            </a:xfrm>
            <a:prstGeom prst="roundRect">
              <a:avLst/>
            </a:prstGeom>
            <a:gradFill>
              <a:gsLst>
                <a:gs pos="20000">
                  <a:schemeClr val="accent1">
                    <a:lumMod val="75000"/>
                  </a:schemeClr>
                </a:gs>
                <a:gs pos="50000">
                  <a:schemeClr val="accent1"/>
                </a:gs>
                <a:gs pos="80000">
                  <a:schemeClr val="accent1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11" name="Gerade Verbindung 510"/>
            <p:cNvCxnSpPr/>
            <p:nvPr/>
          </p:nvCxnSpPr>
          <p:spPr>
            <a:xfrm>
              <a:off x="1691680" y="5949280"/>
              <a:ext cx="309810" cy="0"/>
            </a:xfrm>
            <a:prstGeom prst="line">
              <a:avLst/>
            </a:prstGeom>
            <a:ln w="508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uppieren 28"/>
          <p:cNvGrpSpPr/>
          <p:nvPr/>
        </p:nvGrpSpPr>
        <p:grpSpPr>
          <a:xfrm>
            <a:off x="4223792" y="4941168"/>
            <a:ext cx="864000" cy="1368152"/>
            <a:chOff x="2699792" y="4941168"/>
            <a:chExt cx="864000" cy="1368152"/>
          </a:xfrm>
        </p:grpSpPr>
        <p:sp>
          <p:nvSpPr>
            <p:cNvPr id="513" name="Rectangle 5"/>
            <p:cNvSpPr>
              <a:spLocks noChangeArrowheads="1"/>
            </p:cNvSpPr>
            <p:nvPr/>
          </p:nvSpPr>
          <p:spPr bwMode="auto">
            <a:xfrm>
              <a:off x="2771213" y="4941168"/>
              <a:ext cx="720000" cy="1260000"/>
            </a:xfrm>
            <a:prstGeom prst="rect">
              <a:avLst/>
            </a:prstGeom>
            <a:gradFill flip="none" rotWithShape="1">
              <a:gsLst>
                <a:gs pos="2000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>
                      <a:lumMod val="85000"/>
                    </a:schemeClr>
                  </a:solidFill>
                </a:rPr>
                <a:t>PC</a:t>
              </a:r>
            </a:p>
          </p:txBody>
        </p:sp>
        <p:sp>
          <p:nvSpPr>
            <p:cNvPr id="514" name="Rectangle 5"/>
            <p:cNvSpPr>
              <a:spLocks noChangeArrowheads="1"/>
            </p:cNvSpPr>
            <p:nvPr/>
          </p:nvSpPr>
          <p:spPr bwMode="auto">
            <a:xfrm>
              <a:off x="2699792" y="6237320"/>
              <a:ext cx="864000" cy="72000"/>
            </a:xfrm>
            <a:prstGeom prst="rect">
              <a:avLst/>
            </a:prstGeom>
            <a:gradFill flip="none" rotWithShape="1">
              <a:gsLst>
                <a:gs pos="2000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523" name="Gerade Verbindung 522"/>
            <p:cNvCxnSpPr/>
            <p:nvPr/>
          </p:nvCxnSpPr>
          <p:spPr>
            <a:xfrm>
              <a:off x="2915864" y="6021288"/>
              <a:ext cx="309810" cy="0"/>
            </a:xfrm>
            <a:prstGeom prst="line">
              <a:avLst/>
            </a:prstGeom>
            <a:ln w="22225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4" name="Gerade Verbindung 523"/>
            <p:cNvCxnSpPr/>
            <p:nvPr/>
          </p:nvCxnSpPr>
          <p:spPr>
            <a:xfrm>
              <a:off x="2915864" y="5939754"/>
              <a:ext cx="309810" cy="0"/>
            </a:xfrm>
            <a:prstGeom prst="line">
              <a:avLst/>
            </a:prstGeom>
            <a:ln w="22225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Gerade Verbindung 524"/>
            <p:cNvCxnSpPr/>
            <p:nvPr/>
          </p:nvCxnSpPr>
          <p:spPr>
            <a:xfrm>
              <a:off x="2915864" y="5085184"/>
              <a:ext cx="432000" cy="0"/>
            </a:xfrm>
            <a:prstGeom prst="line">
              <a:avLst/>
            </a:prstGeom>
            <a:ln w="508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Gerade Verbindung 525"/>
            <p:cNvCxnSpPr/>
            <p:nvPr/>
          </p:nvCxnSpPr>
          <p:spPr>
            <a:xfrm>
              <a:off x="2915864" y="5899276"/>
              <a:ext cx="309810" cy="0"/>
            </a:xfrm>
            <a:prstGeom prst="line">
              <a:avLst/>
            </a:prstGeom>
            <a:ln w="22225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Gerade Verbindung 526"/>
            <p:cNvCxnSpPr/>
            <p:nvPr/>
          </p:nvCxnSpPr>
          <p:spPr>
            <a:xfrm>
              <a:off x="2915864" y="5980232"/>
              <a:ext cx="309810" cy="0"/>
            </a:xfrm>
            <a:prstGeom prst="line">
              <a:avLst/>
            </a:prstGeom>
            <a:ln w="22225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Gerade Verbindung 527"/>
            <p:cNvCxnSpPr/>
            <p:nvPr/>
          </p:nvCxnSpPr>
          <p:spPr>
            <a:xfrm>
              <a:off x="2915816" y="5858223"/>
              <a:ext cx="309810" cy="0"/>
            </a:xfrm>
            <a:prstGeom prst="line">
              <a:avLst/>
            </a:prstGeom>
            <a:ln w="22225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Gerade Verbindung 528"/>
            <p:cNvCxnSpPr/>
            <p:nvPr/>
          </p:nvCxnSpPr>
          <p:spPr>
            <a:xfrm>
              <a:off x="2915816" y="5817745"/>
              <a:ext cx="309810" cy="0"/>
            </a:xfrm>
            <a:prstGeom prst="line">
              <a:avLst/>
            </a:prstGeom>
            <a:ln w="22225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uppieren 30"/>
          <p:cNvGrpSpPr/>
          <p:nvPr/>
        </p:nvGrpSpPr>
        <p:grpSpPr>
          <a:xfrm>
            <a:off x="4511825" y="3994151"/>
            <a:ext cx="529103" cy="719715"/>
            <a:chOff x="3080504" y="3994150"/>
            <a:chExt cx="529103" cy="719715"/>
          </a:xfrm>
        </p:grpSpPr>
        <p:sp>
          <p:nvSpPr>
            <p:cNvPr id="519" name="Rectangle 5"/>
            <p:cNvSpPr>
              <a:spLocks noChangeArrowheads="1"/>
            </p:cNvSpPr>
            <p:nvPr/>
          </p:nvSpPr>
          <p:spPr bwMode="auto">
            <a:xfrm>
              <a:off x="3177378" y="4066007"/>
              <a:ext cx="360000" cy="576000"/>
            </a:xfrm>
            <a:prstGeom prst="rect">
              <a:avLst/>
            </a:prstGeom>
            <a:gradFill flip="none" rotWithShape="1">
              <a:gsLst>
                <a:gs pos="2000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520" name="Text Box 9"/>
            <p:cNvSpPr txBox="1">
              <a:spLocks noChangeArrowheads="1"/>
            </p:cNvSpPr>
            <p:nvPr/>
          </p:nvSpPr>
          <p:spPr bwMode="auto">
            <a:xfrm>
              <a:off x="3080504" y="4473128"/>
              <a:ext cx="72000" cy="108000"/>
            </a:xfrm>
            <a:prstGeom prst="rect">
              <a:avLst/>
            </a:prstGeom>
            <a:gradFill flip="none" rotWithShape="1">
              <a:gsLst>
                <a:gs pos="20000">
                  <a:schemeClr val="accent3">
                    <a:lumMod val="50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ctr">
                <a:defRPr>
                  <a:solidFill>
                    <a:schemeClr val="bg1">
                      <a:lumMod val="85000"/>
                    </a:schemeClr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endParaRPr lang="de-DE"/>
            </a:p>
          </p:txBody>
        </p:sp>
        <p:sp>
          <p:nvSpPr>
            <p:cNvPr id="521" name="Text Box 9"/>
            <p:cNvSpPr txBox="1">
              <a:spLocks noChangeArrowheads="1"/>
            </p:cNvSpPr>
            <p:nvPr/>
          </p:nvSpPr>
          <p:spPr bwMode="auto">
            <a:xfrm>
              <a:off x="3081261" y="4329112"/>
              <a:ext cx="72000" cy="108000"/>
            </a:xfrm>
            <a:prstGeom prst="rect">
              <a:avLst/>
            </a:prstGeom>
            <a:gradFill flip="none" rotWithShape="1">
              <a:gsLst>
                <a:gs pos="20000">
                  <a:schemeClr val="accent3">
                    <a:lumMod val="50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ctr">
                <a:defRPr>
                  <a:solidFill>
                    <a:schemeClr val="bg1">
                      <a:lumMod val="85000"/>
                    </a:schemeClr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endParaRPr lang="de-DE"/>
            </a:p>
          </p:txBody>
        </p:sp>
        <p:sp>
          <p:nvSpPr>
            <p:cNvPr id="522" name="Text Box 9"/>
            <p:cNvSpPr txBox="1">
              <a:spLocks noChangeArrowheads="1"/>
            </p:cNvSpPr>
            <p:nvPr/>
          </p:nvSpPr>
          <p:spPr bwMode="auto">
            <a:xfrm>
              <a:off x="3080523" y="4113096"/>
              <a:ext cx="72000" cy="180000"/>
            </a:xfrm>
            <a:prstGeom prst="rect">
              <a:avLst/>
            </a:prstGeom>
            <a:gradFill flip="none" rotWithShape="1">
              <a:gsLst>
                <a:gs pos="2000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ctr">
                <a:defRPr>
                  <a:solidFill>
                    <a:schemeClr val="bg1">
                      <a:lumMod val="85000"/>
                    </a:schemeClr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endParaRPr lang="de-DE"/>
            </a:p>
          </p:txBody>
        </p:sp>
        <p:cxnSp>
          <p:nvCxnSpPr>
            <p:cNvPr id="534" name="Gerade Verbindung 533"/>
            <p:cNvCxnSpPr/>
            <p:nvPr/>
          </p:nvCxnSpPr>
          <p:spPr>
            <a:xfrm>
              <a:off x="3311571" y="4031255"/>
              <a:ext cx="0" cy="648000"/>
            </a:xfrm>
            <a:prstGeom prst="line">
              <a:avLst/>
            </a:prstGeom>
            <a:ln w="22225" cap="rnd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Gerade Verbindung 534"/>
            <p:cNvCxnSpPr/>
            <p:nvPr/>
          </p:nvCxnSpPr>
          <p:spPr>
            <a:xfrm>
              <a:off x="3455587" y="4031255"/>
              <a:ext cx="0" cy="648000"/>
            </a:xfrm>
            <a:prstGeom prst="line">
              <a:avLst/>
            </a:prstGeom>
            <a:ln w="22225" cap="rnd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Gerade Verbindung 536"/>
            <p:cNvCxnSpPr/>
            <p:nvPr/>
          </p:nvCxnSpPr>
          <p:spPr>
            <a:xfrm>
              <a:off x="3347864" y="4031255"/>
              <a:ext cx="0" cy="648000"/>
            </a:xfrm>
            <a:prstGeom prst="line">
              <a:avLst/>
            </a:prstGeom>
            <a:ln w="22225" cap="rnd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8" name="Gerade Verbindung 537"/>
            <p:cNvCxnSpPr/>
            <p:nvPr/>
          </p:nvCxnSpPr>
          <p:spPr>
            <a:xfrm>
              <a:off x="3383579" y="4031255"/>
              <a:ext cx="0" cy="648000"/>
            </a:xfrm>
            <a:prstGeom prst="line">
              <a:avLst/>
            </a:prstGeom>
            <a:ln w="22225" cap="rnd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Gerade Verbindung 538"/>
            <p:cNvCxnSpPr/>
            <p:nvPr/>
          </p:nvCxnSpPr>
          <p:spPr>
            <a:xfrm>
              <a:off x="3419872" y="4031255"/>
              <a:ext cx="0" cy="648000"/>
            </a:xfrm>
            <a:prstGeom prst="line">
              <a:avLst/>
            </a:prstGeom>
            <a:ln w="22225" cap="rnd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Gerade Verbindung 539"/>
            <p:cNvCxnSpPr/>
            <p:nvPr/>
          </p:nvCxnSpPr>
          <p:spPr>
            <a:xfrm>
              <a:off x="3491880" y="4031255"/>
              <a:ext cx="0" cy="648000"/>
            </a:xfrm>
            <a:prstGeom prst="line">
              <a:avLst/>
            </a:prstGeom>
            <a:ln w="22225" cap="rnd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Abgerundetes Rechteck 29"/>
            <p:cNvSpPr/>
            <p:nvPr/>
          </p:nvSpPr>
          <p:spPr>
            <a:xfrm>
              <a:off x="3563888" y="3994150"/>
              <a:ext cx="45719" cy="719715"/>
            </a:xfrm>
            <a:prstGeom prst="roundRect">
              <a:avLst/>
            </a:prstGeom>
            <a:gradFill flip="none" rotWithShape="1">
              <a:gsLst>
                <a:gs pos="2000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541" name="Gruppieren 540"/>
          <p:cNvGrpSpPr/>
          <p:nvPr/>
        </p:nvGrpSpPr>
        <p:grpSpPr>
          <a:xfrm>
            <a:off x="3475678" y="3219952"/>
            <a:ext cx="840844" cy="742647"/>
            <a:chOff x="4475614" y="1635374"/>
            <a:chExt cx="840844" cy="742647"/>
          </a:xfrm>
        </p:grpSpPr>
        <p:sp>
          <p:nvSpPr>
            <p:cNvPr id="542" name="Rectangle 5"/>
            <p:cNvSpPr>
              <a:spLocks noChangeArrowheads="1"/>
            </p:cNvSpPr>
            <p:nvPr/>
          </p:nvSpPr>
          <p:spPr bwMode="auto">
            <a:xfrm rot="16200000">
              <a:off x="4573223" y="1635374"/>
              <a:ext cx="648000" cy="648000"/>
            </a:xfrm>
            <a:prstGeom prst="rect">
              <a:avLst/>
            </a:prstGeom>
            <a:gradFill flip="none" rotWithShape="1">
              <a:gsLst>
                <a:gs pos="2000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b"/>
            <a:lstStyle/>
            <a:p>
              <a:pPr algn="ctr"/>
              <a:r>
                <a:rPr lang="en-US" i="1" dirty="0">
                  <a:solidFill>
                    <a:schemeClr val="bg1">
                      <a:lumMod val="85000"/>
                    </a:schemeClr>
                  </a:solidFill>
                </a:rPr>
                <a:t>box</a:t>
              </a:r>
            </a:p>
          </p:txBody>
        </p:sp>
        <p:cxnSp>
          <p:nvCxnSpPr>
            <p:cNvPr id="543" name="Gerade Verbindung 542"/>
            <p:cNvCxnSpPr/>
            <p:nvPr/>
          </p:nvCxnSpPr>
          <p:spPr>
            <a:xfrm>
              <a:off x="4569651" y="1895977"/>
              <a:ext cx="648000" cy="0"/>
            </a:xfrm>
            <a:prstGeom prst="line">
              <a:avLst/>
            </a:prstGeom>
            <a:ln w="222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Gerade Verbindung 543"/>
            <p:cNvCxnSpPr/>
            <p:nvPr/>
          </p:nvCxnSpPr>
          <p:spPr>
            <a:xfrm>
              <a:off x="4569651" y="1814443"/>
              <a:ext cx="648000" cy="0"/>
            </a:xfrm>
            <a:prstGeom prst="line">
              <a:avLst/>
            </a:prstGeom>
            <a:ln w="222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Gerade Verbindung 544"/>
            <p:cNvCxnSpPr/>
            <p:nvPr/>
          </p:nvCxnSpPr>
          <p:spPr>
            <a:xfrm>
              <a:off x="4569651" y="1773965"/>
              <a:ext cx="648000" cy="0"/>
            </a:xfrm>
            <a:prstGeom prst="line">
              <a:avLst/>
            </a:prstGeom>
            <a:ln w="222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Gerade Verbindung 545"/>
            <p:cNvCxnSpPr/>
            <p:nvPr/>
          </p:nvCxnSpPr>
          <p:spPr>
            <a:xfrm>
              <a:off x="4569651" y="1854921"/>
              <a:ext cx="648000" cy="0"/>
            </a:xfrm>
            <a:prstGeom prst="line">
              <a:avLst/>
            </a:prstGeom>
            <a:ln w="222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Gerade Verbindung 546"/>
            <p:cNvCxnSpPr/>
            <p:nvPr/>
          </p:nvCxnSpPr>
          <p:spPr>
            <a:xfrm>
              <a:off x="4569603" y="1732912"/>
              <a:ext cx="648000" cy="0"/>
            </a:xfrm>
            <a:prstGeom prst="line">
              <a:avLst/>
            </a:prstGeom>
            <a:ln w="222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Gerade Verbindung 547"/>
            <p:cNvCxnSpPr/>
            <p:nvPr/>
          </p:nvCxnSpPr>
          <p:spPr>
            <a:xfrm>
              <a:off x="4569603" y="1692434"/>
              <a:ext cx="648000" cy="0"/>
            </a:xfrm>
            <a:prstGeom prst="line">
              <a:avLst/>
            </a:prstGeom>
            <a:ln w="222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9" name="Text Box 9"/>
            <p:cNvSpPr txBox="1">
              <a:spLocks noChangeArrowheads="1"/>
            </p:cNvSpPr>
            <p:nvPr/>
          </p:nvSpPr>
          <p:spPr bwMode="auto">
            <a:xfrm rot="5400000">
              <a:off x="4662008" y="2288021"/>
              <a:ext cx="72000" cy="108000"/>
            </a:xfrm>
            <a:prstGeom prst="rect">
              <a:avLst/>
            </a:prstGeom>
            <a:gradFill flip="none" rotWithShape="1">
              <a:gsLst>
                <a:gs pos="20000">
                  <a:schemeClr val="accent3">
                    <a:lumMod val="50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ctr">
                <a:defRPr>
                  <a:solidFill>
                    <a:schemeClr val="bg1">
                      <a:lumMod val="85000"/>
                    </a:schemeClr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endParaRPr lang="de-DE"/>
            </a:p>
          </p:txBody>
        </p:sp>
        <p:sp>
          <p:nvSpPr>
            <p:cNvPr id="550" name="Text Box 9"/>
            <p:cNvSpPr txBox="1">
              <a:spLocks noChangeArrowheads="1"/>
            </p:cNvSpPr>
            <p:nvPr/>
          </p:nvSpPr>
          <p:spPr bwMode="auto">
            <a:xfrm>
              <a:off x="4475614" y="1988840"/>
              <a:ext cx="72000" cy="180000"/>
            </a:xfrm>
            <a:prstGeom prst="rect">
              <a:avLst/>
            </a:prstGeom>
            <a:gradFill flip="none" rotWithShape="1">
              <a:gsLst>
                <a:gs pos="2000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ctr">
                <a:defRPr>
                  <a:solidFill>
                    <a:schemeClr val="bg1">
                      <a:lumMod val="85000"/>
                    </a:schemeClr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endParaRPr lang="de-DE"/>
            </a:p>
          </p:txBody>
        </p:sp>
        <p:sp>
          <p:nvSpPr>
            <p:cNvPr id="551" name="Text Box 9"/>
            <p:cNvSpPr txBox="1">
              <a:spLocks noChangeArrowheads="1"/>
            </p:cNvSpPr>
            <p:nvPr/>
          </p:nvSpPr>
          <p:spPr bwMode="auto">
            <a:xfrm>
              <a:off x="5244458" y="1988840"/>
              <a:ext cx="72000" cy="180000"/>
            </a:xfrm>
            <a:prstGeom prst="rect">
              <a:avLst/>
            </a:prstGeom>
            <a:gradFill flip="none" rotWithShape="1">
              <a:gsLst>
                <a:gs pos="2000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ctr">
                <a:defRPr>
                  <a:solidFill>
                    <a:schemeClr val="bg1">
                      <a:lumMod val="85000"/>
                    </a:schemeClr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endParaRPr lang="de-DE"/>
            </a:p>
          </p:txBody>
        </p:sp>
        <p:sp>
          <p:nvSpPr>
            <p:cNvPr id="552" name="Text Box 9"/>
            <p:cNvSpPr txBox="1">
              <a:spLocks noChangeArrowheads="1"/>
            </p:cNvSpPr>
            <p:nvPr/>
          </p:nvSpPr>
          <p:spPr bwMode="auto">
            <a:xfrm rot="5400000">
              <a:off x="4806024" y="2288013"/>
              <a:ext cx="72000" cy="108000"/>
            </a:xfrm>
            <a:prstGeom prst="rect">
              <a:avLst/>
            </a:prstGeom>
            <a:gradFill flip="none" rotWithShape="1">
              <a:gsLst>
                <a:gs pos="20000">
                  <a:schemeClr val="accent3">
                    <a:lumMod val="50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ctr">
                <a:defRPr>
                  <a:solidFill>
                    <a:schemeClr val="bg1">
                      <a:lumMod val="85000"/>
                    </a:schemeClr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endParaRPr lang="de-DE"/>
            </a:p>
          </p:txBody>
        </p:sp>
      </p:grpSp>
      <p:grpSp>
        <p:nvGrpSpPr>
          <p:cNvPr id="553" name="Gruppieren 552"/>
          <p:cNvGrpSpPr/>
          <p:nvPr/>
        </p:nvGrpSpPr>
        <p:grpSpPr>
          <a:xfrm>
            <a:off x="4496064" y="3221105"/>
            <a:ext cx="840844" cy="742647"/>
            <a:chOff x="4475614" y="1635374"/>
            <a:chExt cx="840844" cy="742647"/>
          </a:xfrm>
        </p:grpSpPr>
        <p:sp>
          <p:nvSpPr>
            <p:cNvPr id="554" name="Rectangle 5"/>
            <p:cNvSpPr>
              <a:spLocks noChangeArrowheads="1"/>
            </p:cNvSpPr>
            <p:nvPr/>
          </p:nvSpPr>
          <p:spPr bwMode="auto">
            <a:xfrm rot="16200000">
              <a:off x="4573223" y="1635374"/>
              <a:ext cx="648000" cy="648000"/>
            </a:xfrm>
            <a:prstGeom prst="rect">
              <a:avLst/>
            </a:prstGeom>
            <a:gradFill flip="none" rotWithShape="1">
              <a:gsLst>
                <a:gs pos="20000">
                  <a:schemeClr val="tx2">
                    <a:lumMod val="7500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b"/>
            <a:lstStyle/>
            <a:p>
              <a:pPr algn="ctr"/>
              <a:r>
                <a:rPr lang="en-US" i="1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box</a:t>
              </a:r>
            </a:p>
          </p:txBody>
        </p:sp>
        <p:cxnSp>
          <p:nvCxnSpPr>
            <p:cNvPr id="555" name="Gerade Verbindung 554"/>
            <p:cNvCxnSpPr/>
            <p:nvPr/>
          </p:nvCxnSpPr>
          <p:spPr>
            <a:xfrm>
              <a:off x="4569651" y="1895977"/>
              <a:ext cx="648000" cy="0"/>
            </a:xfrm>
            <a:prstGeom prst="line">
              <a:avLst/>
            </a:prstGeom>
            <a:ln w="22225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Gerade Verbindung 555"/>
            <p:cNvCxnSpPr/>
            <p:nvPr/>
          </p:nvCxnSpPr>
          <p:spPr>
            <a:xfrm>
              <a:off x="4569651" y="1814443"/>
              <a:ext cx="648000" cy="0"/>
            </a:xfrm>
            <a:prstGeom prst="line">
              <a:avLst/>
            </a:prstGeom>
            <a:ln w="22225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Gerade Verbindung 556"/>
            <p:cNvCxnSpPr/>
            <p:nvPr/>
          </p:nvCxnSpPr>
          <p:spPr>
            <a:xfrm>
              <a:off x="4569651" y="1773965"/>
              <a:ext cx="648000" cy="0"/>
            </a:xfrm>
            <a:prstGeom prst="line">
              <a:avLst/>
            </a:prstGeom>
            <a:ln w="22225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Gerade Verbindung 557"/>
            <p:cNvCxnSpPr/>
            <p:nvPr/>
          </p:nvCxnSpPr>
          <p:spPr>
            <a:xfrm>
              <a:off x="4569651" y="1854921"/>
              <a:ext cx="648000" cy="0"/>
            </a:xfrm>
            <a:prstGeom prst="line">
              <a:avLst/>
            </a:prstGeom>
            <a:ln w="22225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Gerade Verbindung 558"/>
            <p:cNvCxnSpPr/>
            <p:nvPr/>
          </p:nvCxnSpPr>
          <p:spPr>
            <a:xfrm>
              <a:off x="4569603" y="1732912"/>
              <a:ext cx="648000" cy="0"/>
            </a:xfrm>
            <a:prstGeom prst="line">
              <a:avLst/>
            </a:prstGeom>
            <a:ln w="22225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Gerade Verbindung 559"/>
            <p:cNvCxnSpPr/>
            <p:nvPr/>
          </p:nvCxnSpPr>
          <p:spPr>
            <a:xfrm>
              <a:off x="4569603" y="1692434"/>
              <a:ext cx="648000" cy="0"/>
            </a:xfrm>
            <a:prstGeom prst="line">
              <a:avLst/>
            </a:prstGeom>
            <a:ln w="22225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1" name="Text Box 9"/>
            <p:cNvSpPr txBox="1">
              <a:spLocks noChangeArrowheads="1"/>
            </p:cNvSpPr>
            <p:nvPr/>
          </p:nvSpPr>
          <p:spPr bwMode="auto">
            <a:xfrm rot="5400000">
              <a:off x="4662008" y="2288021"/>
              <a:ext cx="72000" cy="108000"/>
            </a:xfrm>
            <a:prstGeom prst="rect">
              <a:avLst/>
            </a:prstGeom>
            <a:gradFill flip="none" rotWithShape="1">
              <a:gsLst>
                <a:gs pos="20000">
                  <a:schemeClr val="accent3">
                    <a:lumMod val="50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ctr">
                <a:defRPr>
                  <a:solidFill>
                    <a:schemeClr val="bg1">
                      <a:lumMod val="85000"/>
                    </a:schemeClr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endParaRPr lang="de-DE"/>
            </a:p>
          </p:txBody>
        </p:sp>
        <p:sp>
          <p:nvSpPr>
            <p:cNvPr id="562" name="Text Box 9"/>
            <p:cNvSpPr txBox="1">
              <a:spLocks noChangeArrowheads="1"/>
            </p:cNvSpPr>
            <p:nvPr/>
          </p:nvSpPr>
          <p:spPr bwMode="auto">
            <a:xfrm>
              <a:off x="4475614" y="1988840"/>
              <a:ext cx="72000" cy="180000"/>
            </a:xfrm>
            <a:prstGeom prst="rect">
              <a:avLst/>
            </a:prstGeom>
            <a:gradFill flip="none" rotWithShape="1">
              <a:gsLst>
                <a:gs pos="20000">
                  <a:schemeClr val="tx2">
                    <a:lumMod val="7500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ctr">
                <a:defRPr>
                  <a:solidFill>
                    <a:schemeClr val="bg1">
                      <a:lumMod val="85000"/>
                    </a:schemeClr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endParaRPr lang="de-DE"/>
            </a:p>
          </p:txBody>
        </p:sp>
        <p:sp>
          <p:nvSpPr>
            <p:cNvPr id="563" name="Text Box 9"/>
            <p:cNvSpPr txBox="1">
              <a:spLocks noChangeArrowheads="1"/>
            </p:cNvSpPr>
            <p:nvPr/>
          </p:nvSpPr>
          <p:spPr bwMode="auto">
            <a:xfrm>
              <a:off x="5244458" y="1988840"/>
              <a:ext cx="72000" cy="180000"/>
            </a:xfrm>
            <a:prstGeom prst="rect">
              <a:avLst/>
            </a:prstGeom>
            <a:gradFill flip="none" rotWithShape="1">
              <a:gsLst>
                <a:gs pos="20000">
                  <a:schemeClr val="tx2">
                    <a:lumMod val="7500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ctr">
                <a:defRPr>
                  <a:solidFill>
                    <a:schemeClr val="bg1">
                      <a:lumMod val="85000"/>
                    </a:schemeClr>
                  </a:solidFill>
                </a:defRPr>
              </a:lvl1pPr>
            </a:lstStyle>
            <a:p>
              <a:endParaRPr lang="de-DE"/>
            </a:p>
          </p:txBody>
        </p:sp>
        <p:sp>
          <p:nvSpPr>
            <p:cNvPr id="564" name="Text Box 9"/>
            <p:cNvSpPr txBox="1">
              <a:spLocks noChangeArrowheads="1"/>
            </p:cNvSpPr>
            <p:nvPr/>
          </p:nvSpPr>
          <p:spPr bwMode="auto">
            <a:xfrm rot="5400000">
              <a:off x="4806024" y="2288013"/>
              <a:ext cx="72000" cy="108000"/>
            </a:xfrm>
            <a:prstGeom prst="rect">
              <a:avLst/>
            </a:prstGeom>
            <a:gradFill flip="none" rotWithShape="1">
              <a:gsLst>
                <a:gs pos="20000">
                  <a:schemeClr val="accent3">
                    <a:lumMod val="50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ctr">
                <a:defRPr>
                  <a:solidFill>
                    <a:schemeClr val="bg1">
                      <a:lumMod val="85000"/>
                    </a:schemeClr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225646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127D7-32DC-48DF-97C9-3C614B87F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7" name="Gruppieren 10">
            <a:extLst>
              <a:ext uri="{FF2B5EF4-FFF2-40B4-BE49-F238E27FC236}">
                <a16:creationId xmlns:a16="http://schemas.microsoft.com/office/drawing/2014/main" id="{0BF5AA97-1A30-4C79-8587-A1709DB8CF4A}"/>
              </a:ext>
            </a:extLst>
          </p:cNvPr>
          <p:cNvGrpSpPr/>
          <p:nvPr/>
        </p:nvGrpSpPr>
        <p:grpSpPr>
          <a:xfrm>
            <a:off x="4952689" y="3308193"/>
            <a:ext cx="1972638" cy="1582193"/>
            <a:chOff x="4009808" y="5013225"/>
            <a:chExt cx="1512883" cy="1008061"/>
          </a:xfrm>
        </p:grpSpPr>
        <p:sp>
          <p:nvSpPr>
            <p:cNvPr id="34" name="Rectangle 64">
              <a:extLst>
                <a:ext uri="{FF2B5EF4-FFF2-40B4-BE49-F238E27FC236}">
                  <a16:creationId xmlns:a16="http://schemas.microsoft.com/office/drawing/2014/main" id="{388B4D49-11A2-4A2B-9870-8624900C4D94}"/>
                </a:ext>
              </a:extLst>
            </p:cNvPr>
            <p:cNvSpPr/>
            <p:nvPr/>
          </p:nvSpPr>
          <p:spPr>
            <a:xfrm>
              <a:off x="4225707" y="5086249"/>
              <a:ext cx="1296984" cy="863595"/>
            </a:xfrm>
            <a:prstGeom prst="rect">
              <a:avLst/>
            </a:prstGeom>
            <a:gradFill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5" name="Rectangle 65">
              <a:extLst>
                <a:ext uri="{FF2B5EF4-FFF2-40B4-BE49-F238E27FC236}">
                  <a16:creationId xmlns:a16="http://schemas.microsoft.com/office/drawing/2014/main" id="{BDA1DBDB-D970-4C75-9898-1E55FD6AF1F6}"/>
                </a:ext>
              </a:extLst>
            </p:cNvPr>
            <p:cNvSpPr/>
            <p:nvPr/>
          </p:nvSpPr>
          <p:spPr>
            <a:xfrm>
              <a:off x="4441606" y="5949854"/>
              <a:ext cx="73023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6" name="Rectangle 66">
              <a:extLst>
                <a:ext uri="{FF2B5EF4-FFF2-40B4-BE49-F238E27FC236}">
                  <a16:creationId xmlns:a16="http://schemas.microsoft.com/office/drawing/2014/main" id="{3686EC76-5B52-4B3F-B102-C84B6C303BBC}"/>
                </a:ext>
              </a:extLst>
            </p:cNvPr>
            <p:cNvSpPr/>
            <p:nvPr/>
          </p:nvSpPr>
          <p:spPr>
            <a:xfrm>
              <a:off x="4586072" y="5949854"/>
              <a:ext cx="360365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7" name="Rectangle 69">
              <a:extLst>
                <a:ext uri="{FF2B5EF4-FFF2-40B4-BE49-F238E27FC236}">
                  <a16:creationId xmlns:a16="http://schemas.microsoft.com/office/drawing/2014/main" id="{6ED9C916-BACB-4DA3-B8F8-85499B31945C}"/>
                </a:ext>
              </a:extLst>
            </p:cNvPr>
            <p:cNvSpPr/>
            <p:nvPr/>
          </p:nvSpPr>
          <p:spPr>
            <a:xfrm>
              <a:off x="4009808" y="5013225"/>
              <a:ext cx="144466" cy="3651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8" name="Rectangle 72">
              <a:extLst>
                <a:ext uri="{FF2B5EF4-FFF2-40B4-BE49-F238E27FC236}">
                  <a16:creationId xmlns:a16="http://schemas.microsoft.com/office/drawing/2014/main" id="{0A010C86-3C35-4A46-AC32-794CD9FD8DD6}"/>
                </a:ext>
              </a:extLst>
            </p:cNvPr>
            <p:cNvSpPr/>
            <p:nvPr/>
          </p:nvSpPr>
          <p:spPr>
            <a:xfrm>
              <a:off x="4370173" y="5048155"/>
              <a:ext cx="360365" cy="71432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9" name="Line 75">
              <a:extLst>
                <a:ext uri="{FF2B5EF4-FFF2-40B4-BE49-F238E27FC236}">
                  <a16:creationId xmlns:a16="http://schemas.microsoft.com/office/drawing/2014/main" id="{8D15F8FA-E3D8-4F58-BF8B-9FB0FC4B194C}"/>
                </a:ext>
              </a:extLst>
            </p:cNvPr>
            <p:cNvSpPr/>
            <p:nvPr/>
          </p:nvSpPr>
          <p:spPr>
            <a:xfrm flipV="1">
              <a:off x="461941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0" name="Line 76">
              <a:extLst>
                <a:ext uri="{FF2B5EF4-FFF2-40B4-BE49-F238E27FC236}">
                  <a16:creationId xmlns:a16="http://schemas.microsoft.com/office/drawing/2014/main" id="{D551B07C-9ACD-47A4-91CF-0C64D728770A}"/>
                </a:ext>
              </a:extLst>
            </p:cNvPr>
            <p:cNvSpPr/>
            <p:nvPr/>
          </p:nvSpPr>
          <p:spPr>
            <a:xfrm flipV="1">
              <a:off x="4660687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1" name="Line 77">
              <a:extLst>
                <a:ext uri="{FF2B5EF4-FFF2-40B4-BE49-F238E27FC236}">
                  <a16:creationId xmlns:a16="http://schemas.microsoft.com/office/drawing/2014/main" id="{170E66BD-EF8F-472C-BB10-B82162312312}"/>
                </a:ext>
              </a:extLst>
            </p:cNvPr>
            <p:cNvSpPr/>
            <p:nvPr/>
          </p:nvSpPr>
          <p:spPr>
            <a:xfrm flipV="1">
              <a:off x="4703545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2" name="Line 78">
              <a:extLst>
                <a:ext uri="{FF2B5EF4-FFF2-40B4-BE49-F238E27FC236}">
                  <a16:creationId xmlns:a16="http://schemas.microsoft.com/office/drawing/2014/main" id="{D2E3C04F-C53B-4683-BB64-E6FBDB3DD9E5}"/>
                </a:ext>
              </a:extLst>
            </p:cNvPr>
            <p:cNvSpPr/>
            <p:nvPr/>
          </p:nvSpPr>
          <p:spPr>
            <a:xfrm flipV="1">
              <a:off x="474482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3" name="Line 79">
              <a:extLst>
                <a:ext uri="{FF2B5EF4-FFF2-40B4-BE49-F238E27FC236}">
                  <a16:creationId xmlns:a16="http://schemas.microsoft.com/office/drawing/2014/main" id="{3B19BD00-ACDD-4EF7-A191-0BFDC08E3B91}"/>
                </a:ext>
              </a:extLst>
            </p:cNvPr>
            <p:cNvSpPr/>
            <p:nvPr/>
          </p:nvSpPr>
          <p:spPr>
            <a:xfrm flipV="1">
              <a:off x="4781333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4" name="Line 80">
              <a:extLst>
                <a:ext uri="{FF2B5EF4-FFF2-40B4-BE49-F238E27FC236}">
                  <a16:creationId xmlns:a16="http://schemas.microsoft.com/office/drawing/2014/main" id="{6455117B-1879-44D6-B298-24F121DF2BFA}"/>
                </a:ext>
              </a:extLst>
            </p:cNvPr>
            <p:cNvSpPr/>
            <p:nvPr/>
          </p:nvSpPr>
          <p:spPr>
            <a:xfrm flipV="1">
              <a:off x="4789270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5" name="Line 81">
              <a:extLst>
                <a:ext uri="{FF2B5EF4-FFF2-40B4-BE49-F238E27FC236}">
                  <a16:creationId xmlns:a16="http://schemas.microsoft.com/office/drawing/2014/main" id="{F067D4E7-FAAA-4329-AE16-0B5E1C51E38E}"/>
                </a:ext>
              </a:extLst>
            </p:cNvPr>
            <p:cNvSpPr/>
            <p:nvPr/>
          </p:nvSpPr>
          <p:spPr>
            <a:xfrm flipV="1">
              <a:off x="4830546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6" name="Line 82">
              <a:extLst>
                <a:ext uri="{FF2B5EF4-FFF2-40B4-BE49-F238E27FC236}">
                  <a16:creationId xmlns:a16="http://schemas.microsoft.com/office/drawing/2014/main" id="{E62F6870-97E9-4436-A945-957E449D6F41}"/>
                </a:ext>
              </a:extLst>
            </p:cNvPr>
            <p:cNvSpPr/>
            <p:nvPr/>
          </p:nvSpPr>
          <p:spPr>
            <a:xfrm flipV="1">
              <a:off x="4873413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7" name="Line 83">
              <a:extLst>
                <a:ext uri="{FF2B5EF4-FFF2-40B4-BE49-F238E27FC236}">
                  <a16:creationId xmlns:a16="http://schemas.microsoft.com/office/drawing/2014/main" id="{DCC6EFBF-7D73-45DE-9553-C51B44B6EF1C}"/>
                </a:ext>
              </a:extLst>
            </p:cNvPr>
            <p:cNvSpPr/>
            <p:nvPr/>
          </p:nvSpPr>
          <p:spPr>
            <a:xfrm flipV="1">
              <a:off x="4914689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8" name="Line 84">
              <a:extLst>
                <a:ext uri="{FF2B5EF4-FFF2-40B4-BE49-F238E27FC236}">
                  <a16:creationId xmlns:a16="http://schemas.microsoft.com/office/drawing/2014/main" id="{06376878-D76B-46A7-A61E-C06B8BE6AD39}"/>
                </a:ext>
              </a:extLst>
            </p:cNvPr>
            <p:cNvSpPr/>
            <p:nvPr/>
          </p:nvSpPr>
          <p:spPr>
            <a:xfrm flipV="1">
              <a:off x="4951201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9" name="Line 85">
              <a:extLst>
                <a:ext uri="{FF2B5EF4-FFF2-40B4-BE49-F238E27FC236}">
                  <a16:creationId xmlns:a16="http://schemas.microsoft.com/office/drawing/2014/main" id="{CBDBC7CB-ABFC-475F-8316-47AA663ECFB7}"/>
                </a:ext>
              </a:extLst>
            </p:cNvPr>
            <p:cNvSpPr/>
            <p:nvPr/>
          </p:nvSpPr>
          <p:spPr>
            <a:xfrm rot="5399996" flipV="1">
              <a:off x="4994055" y="555932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0" name="Line 86">
              <a:extLst>
                <a:ext uri="{FF2B5EF4-FFF2-40B4-BE49-F238E27FC236}">
                  <a16:creationId xmlns:a16="http://schemas.microsoft.com/office/drawing/2014/main" id="{133E9DD0-9BB3-4D08-B6D0-39867BB0CD22}"/>
                </a:ext>
              </a:extLst>
            </p:cNvPr>
            <p:cNvSpPr/>
            <p:nvPr/>
          </p:nvSpPr>
          <p:spPr>
            <a:xfrm rot="5399996" flipV="1">
              <a:off x="4994055" y="560060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1" name="Line 87">
              <a:extLst>
                <a:ext uri="{FF2B5EF4-FFF2-40B4-BE49-F238E27FC236}">
                  <a16:creationId xmlns:a16="http://schemas.microsoft.com/office/drawing/2014/main" id="{54FEBC66-8D75-40F4-A56F-A9BA438AE34F}"/>
                </a:ext>
              </a:extLst>
            </p:cNvPr>
            <p:cNvSpPr/>
            <p:nvPr/>
          </p:nvSpPr>
          <p:spPr>
            <a:xfrm rot="5399996" flipV="1">
              <a:off x="4994055" y="564346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2" name="Line 88">
              <a:extLst>
                <a:ext uri="{FF2B5EF4-FFF2-40B4-BE49-F238E27FC236}">
                  <a16:creationId xmlns:a16="http://schemas.microsoft.com/office/drawing/2014/main" id="{B49EE096-D6C7-45A6-9236-3A9F58610A27}"/>
                </a:ext>
              </a:extLst>
            </p:cNvPr>
            <p:cNvSpPr/>
            <p:nvPr/>
          </p:nvSpPr>
          <p:spPr>
            <a:xfrm rot="5399996" flipV="1">
              <a:off x="4994055" y="568473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3" name="Line 89">
              <a:extLst>
                <a:ext uri="{FF2B5EF4-FFF2-40B4-BE49-F238E27FC236}">
                  <a16:creationId xmlns:a16="http://schemas.microsoft.com/office/drawing/2014/main" id="{82A388E8-B727-47FB-872A-FEAA5076DD62}"/>
                </a:ext>
              </a:extLst>
            </p:cNvPr>
            <p:cNvSpPr/>
            <p:nvPr/>
          </p:nvSpPr>
          <p:spPr>
            <a:xfrm rot="5399996" flipV="1">
              <a:off x="4994055" y="572125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4" name="Line 90">
              <a:extLst>
                <a:ext uri="{FF2B5EF4-FFF2-40B4-BE49-F238E27FC236}">
                  <a16:creationId xmlns:a16="http://schemas.microsoft.com/office/drawing/2014/main" id="{A42EB6E0-2169-4A4C-B43A-B00C4B7B2DC3}"/>
                </a:ext>
              </a:extLst>
            </p:cNvPr>
            <p:cNvSpPr/>
            <p:nvPr/>
          </p:nvSpPr>
          <p:spPr>
            <a:xfrm rot="5399996" flipV="1">
              <a:off x="4495579" y="539422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5" name="Line 91">
              <a:extLst>
                <a:ext uri="{FF2B5EF4-FFF2-40B4-BE49-F238E27FC236}">
                  <a16:creationId xmlns:a16="http://schemas.microsoft.com/office/drawing/2014/main" id="{C088F771-C7C4-44B2-B9F5-263A6ADA968E}"/>
                </a:ext>
              </a:extLst>
            </p:cNvPr>
            <p:cNvSpPr/>
            <p:nvPr/>
          </p:nvSpPr>
          <p:spPr>
            <a:xfrm rot="5399996" flipV="1">
              <a:off x="4495579" y="543550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6" name="Line 92">
              <a:extLst>
                <a:ext uri="{FF2B5EF4-FFF2-40B4-BE49-F238E27FC236}">
                  <a16:creationId xmlns:a16="http://schemas.microsoft.com/office/drawing/2014/main" id="{EE740EA0-906F-4D55-9247-AF54CD883805}"/>
                </a:ext>
              </a:extLst>
            </p:cNvPr>
            <p:cNvSpPr/>
            <p:nvPr/>
          </p:nvSpPr>
          <p:spPr>
            <a:xfrm rot="5399996" flipV="1">
              <a:off x="4495579" y="547836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7" name="Line 93">
              <a:extLst>
                <a:ext uri="{FF2B5EF4-FFF2-40B4-BE49-F238E27FC236}">
                  <a16:creationId xmlns:a16="http://schemas.microsoft.com/office/drawing/2014/main" id="{C755534E-AFF5-4729-81EF-206526C5C36C}"/>
                </a:ext>
              </a:extLst>
            </p:cNvPr>
            <p:cNvSpPr/>
            <p:nvPr/>
          </p:nvSpPr>
          <p:spPr>
            <a:xfrm rot="5399996" flipV="1">
              <a:off x="4495579" y="551963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8" name="Line 94">
              <a:extLst>
                <a:ext uri="{FF2B5EF4-FFF2-40B4-BE49-F238E27FC236}">
                  <a16:creationId xmlns:a16="http://schemas.microsoft.com/office/drawing/2014/main" id="{CA06B353-AF5F-43E5-87C1-544B92876BD8}"/>
                </a:ext>
              </a:extLst>
            </p:cNvPr>
            <p:cNvSpPr/>
            <p:nvPr/>
          </p:nvSpPr>
          <p:spPr>
            <a:xfrm rot="5399996" flipV="1">
              <a:off x="4495579" y="555615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9" name="Text Box 95">
              <a:extLst>
                <a:ext uri="{FF2B5EF4-FFF2-40B4-BE49-F238E27FC236}">
                  <a16:creationId xmlns:a16="http://schemas.microsoft.com/office/drawing/2014/main" id="{AFA5FB96-2680-4D56-9EE2-622384DEBBA9}"/>
                </a:ext>
              </a:extLst>
            </p:cNvPr>
            <p:cNvSpPr txBox="1"/>
            <p:nvPr/>
          </p:nvSpPr>
          <p:spPr>
            <a:xfrm>
              <a:off x="4513048" y="5302148"/>
              <a:ext cx="463545" cy="466728"/>
            </a:xfrm>
            <a:prstGeom prst="rect">
              <a:avLst/>
            </a:prstGeom>
            <a:gradFill>
              <a:gsLst>
                <a:gs pos="0">
                  <a:srgbClr val="17375E"/>
                </a:gs>
                <a:gs pos="100000">
                  <a:srgbClr val="8EB4E3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0" tIns="0" rIns="0" bIns="0" anchor="ctr" anchorCtr="1" compatLnSpc="1"/>
            <a:lstStyle/>
            <a:p>
              <a:pPr>
                <a:spcBef>
                  <a:spcPts val="400"/>
                </a:spcBef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700" b="1">
                  <a:solidFill>
                    <a:srgbClr val="FFFFFF"/>
                  </a:solidFill>
                  <a:latin typeface="Calibri"/>
                </a:rPr>
                <a:t>FPGA</a:t>
              </a:r>
            </a:p>
          </p:txBody>
        </p:sp>
        <p:sp>
          <p:nvSpPr>
            <p:cNvPr id="60" name="Line 96">
              <a:extLst>
                <a:ext uri="{FF2B5EF4-FFF2-40B4-BE49-F238E27FC236}">
                  <a16:creationId xmlns:a16="http://schemas.microsoft.com/office/drawing/2014/main" id="{4FB4F39D-C49C-42E8-AA39-69EE9ED94C42}"/>
                </a:ext>
              </a:extLst>
            </p:cNvPr>
            <p:cNvSpPr/>
            <p:nvPr/>
          </p:nvSpPr>
          <p:spPr>
            <a:xfrm rot="5399996" flipV="1">
              <a:off x="4995646" y="54767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1" name="Line 97">
              <a:extLst>
                <a:ext uri="{FF2B5EF4-FFF2-40B4-BE49-F238E27FC236}">
                  <a16:creationId xmlns:a16="http://schemas.microsoft.com/office/drawing/2014/main" id="{174F6E8C-BCB1-4B83-86C9-A10540BCDD7C}"/>
                </a:ext>
              </a:extLst>
            </p:cNvPr>
            <p:cNvSpPr/>
            <p:nvPr/>
          </p:nvSpPr>
          <p:spPr>
            <a:xfrm rot="5399996" flipV="1">
              <a:off x="4995646" y="551805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2" name="Line 98">
              <a:extLst>
                <a:ext uri="{FF2B5EF4-FFF2-40B4-BE49-F238E27FC236}">
                  <a16:creationId xmlns:a16="http://schemas.microsoft.com/office/drawing/2014/main" id="{1B2479EA-49C5-4F95-9A97-2473D7BADDDA}"/>
                </a:ext>
              </a:extLst>
            </p:cNvPr>
            <p:cNvSpPr/>
            <p:nvPr/>
          </p:nvSpPr>
          <p:spPr>
            <a:xfrm rot="5399996" flipV="1">
              <a:off x="4493997" y="531167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3" name="Line 99">
              <a:extLst>
                <a:ext uri="{FF2B5EF4-FFF2-40B4-BE49-F238E27FC236}">
                  <a16:creationId xmlns:a16="http://schemas.microsoft.com/office/drawing/2014/main" id="{9D2537BB-3A22-418E-8902-E10AA4BB7F6A}"/>
                </a:ext>
              </a:extLst>
            </p:cNvPr>
            <p:cNvSpPr/>
            <p:nvPr/>
          </p:nvSpPr>
          <p:spPr>
            <a:xfrm rot="5399996" flipV="1">
              <a:off x="4493997" y="535294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4" name="Line 100">
              <a:extLst>
                <a:ext uri="{FF2B5EF4-FFF2-40B4-BE49-F238E27FC236}">
                  <a16:creationId xmlns:a16="http://schemas.microsoft.com/office/drawing/2014/main" id="{198CB75F-02F2-40C4-9B8C-56276EF0DE6C}"/>
                </a:ext>
              </a:extLst>
            </p:cNvPr>
            <p:cNvSpPr/>
            <p:nvPr/>
          </p:nvSpPr>
          <p:spPr>
            <a:xfrm flipV="1">
              <a:off x="4540032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5" name="Line 101">
              <a:extLst>
                <a:ext uri="{FF2B5EF4-FFF2-40B4-BE49-F238E27FC236}">
                  <a16:creationId xmlns:a16="http://schemas.microsoft.com/office/drawing/2014/main" id="{ABB5413C-9BA8-456D-9AF8-07325733CBBF}"/>
                </a:ext>
              </a:extLst>
            </p:cNvPr>
            <p:cNvSpPr/>
            <p:nvPr/>
          </p:nvSpPr>
          <p:spPr>
            <a:xfrm flipV="1">
              <a:off x="4581308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6" name="Line 102">
              <a:extLst>
                <a:ext uri="{FF2B5EF4-FFF2-40B4-BE49-F238E27FC236}">
                  <a16:creationId xmlns:a16="http://schemas.microsoft.com/office/drawing/2014/main" id="{39D79E09-2C0B-4AF4-9E7F-1DBC81F898B9}"/>
                </a:ext>
              </a:extLst>
            </p:cNvPr>
            <p:cNvSpPr/>
            <p:nvPr/>
          </p:nvSpPr>
          <p:spPr>
            <a:xfrm flipV="1">
              <a:off x="4706718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7" name="Line 103">
              <a:extLst>
                <a:ext uri="{FF2B5EF4-FFF2-40B4-BE49-F238E27FC236}">
                  <a16:creationId xmlns:a16="http://schemas.microsoft.com/office/drawing/2014/main" id="{13D833F1-5454-4B59-8C91-3267AAF0DAFB}"/>
                </a:ext>
              </a:extLst>
            </p:cNvPr>
            <p:cNvSpPr/>
            <p:nvPr/>
          </p:nvSpPr>
          <p:spPr>
            <a:xfrm flipV="1">
              <a:off x="4747994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8" name="Line 105">
              <a:extLst>
                <a:ext uri="{FF2B5EF4-FFF2-40B4-BE49-F238E27FC236}">
                  <a16:creationId xmlns:a16="http://schemas.microsoft.com/office/drawing/2014/main" id="{904A6AD5-5C59-42B7-96D5-17191D1DF8A1}"/>
                </a:ext>
              </a:extLst>
            </p:cNvPr>
            <p:cNvSpPr/>
            <p:nvPr/>
          </p:nvSpPr>
          <p:spPr>
            <a:xfrm rot="5399996" flipV="1">
              <a:off x="4998819" y="539422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9" name="Line 106">
              <a:extLst>
                <a:ext uri="{FF2B5EF4-FFF2-40B4-BE49-F238E27FC236}">
                  <a16:creationId xmlns:a16="http://schemas.microsoft.com/office/drawing/2014/main" id="{954F84C1-2BB6-4A47-8338-13A690D5F8C1}"/>
                </a:ext>
              </a:extLst>
            </p:cNvPr>
            <p:cNvSpPr/>
            <p:nvPr/>
          </p:nvSpPr>
          <p:spPr>
            <a:xfrm rot="5399996" flipV="1">
              <a:off x="4998819" y="543550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0" name="Line 107">
              <a:extLst>
                <a:ext uri="{FF2B5EF4-FFF2-40B4-BE49-F238E27FC236}">
                  <a16:creationId xmlns:a16="http://schemas.microsoft.com/office/drawing/2014/main" id="{C5AB3C12-7AC3-4AC8-939C-30601DAFEBD6}"/>
                </a:ext>
              </a:extLst>
            </p:cNvPr>
            <p:cNvSpPr/>
            <p:nvPr/>
          </p:nvSpPr>
          <p:spPr>
            <a:xfrm rot="5399996" flipV="1">
              <a:off x="5000410" y="531167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1" name="Line 108">
              <a:extLst>
                <a:ext uri="{FF2B5EF4-FFF2-40B4-BE49-F238E27FC236}">
                  <a16:creationId xmlns:a16="http://schemas.microsoft.com/office/drawing/2014/main" id="{FC549171-23F6-4E9A-95F0-4259AEDBF0B5}"/>
                </a:ext>
              </a:extLst>
            </p:cNvPr>
            <p:cNvSpPr/>
            <p:nvPr/>
          </p:nvSpPr>
          <p:spPr>
            <a:xfrm rot="5399996" flipV="1">
              <a:off x="5000410" y="535294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2" name="Line 109">
              <a:extLst>
                <a:ext uri="{FF2B5EF4-FFF2-40B4-BE49-F238E27FC236}">
                  <a16:creationId xmlns:a16="http://schemas.microsoft.com/office/drawing/2014/main" id="{3EA45EE6-0B0F-4EA6-9843-6768FDB68F05}"/>
                </a:ext>
              </a:extLst>
            </p:cNvPr>
            <p:cNvSpPr/>
            <p:nvPr/>
          </p:nvSpPr>
          <p:spPr>
            <a:xfrm rot="5399996" flipV="1">
              <a:off x="4493997" y="5676801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3" name="Line 110">
              <a:extLst>
                <a:ext uri="{FF2B5EF4-FFF2-40B4-BE49-F238E27FC236}">
                  <a16:creationId xmlns:a16="http://schemas.microsoft.com/office/drawing/2014/main" id="{86850F9B-387F-4A34-98EC-DAD8958D0626}"/>
                </a:ext>
              </a:extLst>
            </p:cNvPr>
            <p:cNvSpPr/>
            <p:nvPr/>
          </p:nvSpPr>
          <p:spPr>
            <a:xfrm rot="5399996" flipV="1">
              <a:off x="4493997" y="571807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4" name="Line 111">
              <a:extLst>
                <a:ext uri="{FF2B5EF4-FFF2-40B4-BE49-F238E27FC236}">
                  <a16:creationId xmlns:a16="http://schemas.microsoft.com/office/drawing/2014/main" id="{262FBDDC-133C-4764-AE76-1DC119E6166D}"/>
                </a:ext>
              </a:extLst>
            </p:cNvPr>
            <p:cNvSpPr/>
            <p:nvPr/>
          </p:nvSpPr>
          <p:spPr>
            <a:xfrm rot="5399996" flipV="1">
              <a:off x="4495579" y="5594249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5" name="Line 112">
              <a:extLst>
                <a:ext uri="{FF2B5EF4-FFF2-40B4-BE49-F238E27FC236}">
                  <a16:creationId xmlns:a16="http://schemas.microsoft.com/office/drawing/2014/main" id="{0561BB84-8998-437F-9F83-175A3990A822}"/>
                </a:ext>
              </a:extLst>
            </p:cNvPr>
            <p:cNvSpPr/>
            <p:nvPr/>
          </p:nvSpPr>
          <p:spPr>
            <a:xfrm rot="5399996" flipV="1">
              <a:off x="4495579" y="5635525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6" name="Line 113">
              <a:extLst>
                <a:ext uri="{FF2B5EF4-FFF2-40B4-BE49-F238E27FC236}">
                  <a16:creationId xmlns:a16="http://schemas.microsoft.com/office/drawing/2014/main" id="{8481EBA5-8AE0-44DF-B173-7213CE30112C}"/>
                </a:ext>
              </a:extLst>
            </p:cNvPr>
            <p:cNvSpPr/>
            <p:nvPr/>
          </p:nvSpPr>
          <p:spPr>
            <a:xfrm flipV="1">
              <a:off x="4624175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7" name="Line 114">
              <a:extLst>
                <a:ext uri="{FF2B5EF4-FFF2-40B4-BE49-F238E27FC236}">
                  <a16:creationId xmlns:a16="http://schemas.microsoft.com/office/drawing/2014/main" id="{E78271CC-C031-4036-9F6B-4EB4F79EBC37}"/>
                </a:ext>
              </a:extLst>
            </p:cNvPr>
            <p:cNvSpPr/>
            <p:nvPr/>
          </p:nvSpPr>
          <p:spPr>
            <a:xfrm flipV="1">
              <a:off x="4665451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8" name="Line 115">
              <a:extLst>
                <a:ext uri="{FF2B5EF4-FFF2-40B4-BE49-F238E27FC236}">
                  <a16:creationId xmlns:a16="http://schemas.microsoft.com/office/drawing/2014/main" id="{3E69A488-4E16-4A95-8AF9-A06B826845E0}"/>
                </a:ext>
              </a:extLst>
            </p:cNvPr>
            <p:cNvSpPr/>
            <p:nvPr/>
          </p:nvSpPr>
          <p:spPr>
            <a:xfrm flipV="1">
              <a:off x="4541623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9" name="Line 116">
              <a:extLst>
                <a:ext uri="{FF2B5EF4-FFF2-40B4-BE49-F238E27FC236}">
                  <a16:creationId xmlns:a16="http://schemas.microsoft.com/office/drawing/2014/main" id="{5C4945A9-38ED-47E8-B5F0-897BE756EC31}"/>
                </a:ext>
              </a:extLst>
            </p:cNvPr>
            <p:cNvSpPr/>
            <p:nvPr/>
          </p:nvSpPr>
          <p:spPr>
            <a:xfrm flipV="1">
              <a:off x="4582899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0" name="Line 117">
              <a:extLst>
                <a:ext uri="{FF2B5EF4-FFF2-40B4-BE49-F238E27FC236}">
                  <a16:creationId xmlns:a16="http://schemas.microsoft.com/office/drawing/2014/main" id="{8EF9EC44-B8C6-4103-93BA-CB4AA1CD33AE}"/>
                </a:ext>
              </a:extLst>
            </p:cNvPr>
            <p:cNvSpPr/>
            <p:nvPr/>
          </p:nvSpPr>
          <p:spPr>
            <a:xfrm flipV="1">
              <a:off x="490516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1" name="Line 118">
              <a:extLst>
                <a:ext uri="{FF2B5EF4-FFF2-40B4-BE49-F238E27FC236}">
                  <a16:creationId xmlns:a16="http://schemas.microsoft.com/office/drawing/2014/main" id="{BCA92AAA-F8A3-4F6D-80E6-07C4F5494DD9}"/>
                </a:ext>
              </a:extLst>
            </p:cNvPr>
            <p:cNvSpPr/>
            <p:nvPr/>
          </p:nvSpPr>
          <p:spPr>
            <a:xfrm flipV="1">
              <a:off x="4946437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2" name="Line 119">
              <a:extLst>
                <a:ext uri="{FF2B5EF4-FFF2-40B4-BE49-F238E27FC236}">
                  <a16:creationId xmlns:a16="http://schemas.microsoft.com/office/drawing/2014/main" id="{584F4E0C-BF3A-4B51-83AF-8E07C482DCE9}"/>
                </a:ext>
              </a:extLst>
            </p:cNvPr>
            <p:cNvSpPr/>
            <p:nvPr/>
          </p:nvSpPr>
          <p:spPr>
            <a:xfrm flipV="1">
              <a:off x="4822609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3" name="Line 120">
              <a:extLst>
                <a:ext uri="{FF2B5EF4-FFF2-40B4-BE49-F238E27FC236}">
                  <a16:creationId xmlns:a16="http://schemas.microsoft.com/office/drawing/2014/main" id="{F314A0C1-085F-4A13-8F96-1EA47A3957FC}"/>
                </a:ext>
              </a:extLst>
            </p:cNvPr>
            <p:cNvSpPr/>
            <p:nvPr/>
          </p:nvSpPr>
          <p:spPr>
            <a:xfrm flipV="1">
              <a:off x="4863885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4" name="Rectangle 70">
              <a:extLst>
                <a:ext uri="{FF2B5EF4-FFF2-40B4-BE49-F238E27FC236}">
                  <a16:creationId xmlns:a16="http://schemas.microsoft.com/office/drawing/2014/main" id="{411189B4-B593-42E8-AE8D-5028F888B1D0}"/>
                </a:ext>
              </a:extLst>
            </p:cNvPr>
            <p:cNvSpPr/>
            <p:nvPr/>
          </p:nvSpPr>
          <p:spPr>
            <a:xfrm>
              <a:off x="4193484" y="550852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5" name="Rectangle 70">
              <a:extLst>
                <a:ext uri="{FF2B5EF4-FFF2-40B4-BE49-F238E27FC236}">
                  <a16:creationId xmlns:a16="http://schemas.microsoft.com/office/drawing/2014/main" id="{F79D22D6-8632-4DDC-AECA-5311D344E69F}"/>
                </a:ext>
              </a:extLst>
            </p:cNvPr>
            <p:cNvSpPr/>
            <p:nvPr/>
          </p:nvSpPr>
          <p:spPr>
            <a:xfrm>
              <a:off x="4107201" y="550928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6" name="Rectangle 72">
              <a:extLst>
                <a:ext uri="{FF2B5EF4-FFF2-40B4-BE49-F238E27FC236}">
                  <a16:creationId xmlns:a16="http://schemas.microsoft.com/office/drawing/2014/main" id="{01E968CF-3EA7-4BB5-A262-F166728E4CF6}"/>
                </a:ext>
              </a:extLst>
            </p:cNvPr>
            <p:cNvSpPr/>
            <p:nvPr/>
          </p:nvSpPr>
          <p:spPr>
            <a:xfrm>
              <a:off x="4123651" y="5116890"/>
              <a:ext cx="140890" cy="220845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7" name="Rectangle 68">
              <a:extLst>
                <a:ext uri="{FF2B5EF4-FFF2-40B4-BE49-F238E27FC236}">
                  <a16:creationId xmlns:a16="http://schemas.microsoft.com/office/drawing/2014/main" id="{D19D7464-7503-4089-AA0B-C65FE2ABDFE8}"/>
                </a:ext>
              </a:extLst>
            </p:cNvPr>
            <p:cNvSpPr/>
            <p:nvPr/>
          </p:nvSpPr>
          <p:spPr>
            <a:xfrm>
              <a:off x="4154274" y="5013225"/>
              <a:ext cx="36511" cy="100806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28" name="Rectangle 70">
            <a:extLst>
              <a:ext uri="{FF2B5EF4-FFF2-40B4-BE49-F238E27FC236}">
                <a16:creationId xmlns:a16="http://schemas.microsoft.com/office/drawing/2014/main" id="{B6D42C3E-2F13-486B-9884-1C284476B9B2}"/>
              </a:ext>
            </a:extLst>
          </p:cNvPr>
          <p:cNvSpPr/>
          <p:nvPr/>
        </p:nvSpPr>
        <p:spPr>
          <a:xfrm>
            <a:off x="5192170" y="4235797"/>
            <a:ext cx="185328" cy="90230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Rectangle 70">
            <a:extLst>
              <a:ext uri="{FF2B5EF4-FFF2-40B4-BE49-F238E27FC236}">
                <a16:creationId xmlns:a16="http://schemas.microsoft.com/office/drawing/2014/main" id="{7ABB888F-3CA1-4F4C-A02D-2CCA327E2E1F}"/>
              </a:ext>
            </a:extLst>
          </p:cNvPr>
          <p:cNvSpPr/>
          <p:nvPr/>
        </p:nvSpPr>
        <p:spPr>
          <a:xfrm>
            <a:off x="5079666" y="4236990"/>
            <a:ext cx="59626" cy="91448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Dot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Rectangle 70">
            <a:extLst>
              <a:ext uri="{FF2B5EF4-FFF2-40B4-BE49-F238E27FC236}">
                <a16:creationId xmlns:a16="http://schemas.microsoft.com/office/drawing/2014/main" id="{05A7BB91-121D-4B5E-ADE8-40C0ED7C2C7D}"/>
              </a:ext>
            </a:extLst>
          </p:cNvPr>
          <p:cNvSpPr/>
          <p:nvPr/>
        </p:nvSpPr>
        <p:spPr>
          <a:xfrm>
            <a:off x="5192170" y="4380524"/>
            <a:ext cx="185328" cy="90230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Rectangle 70">
            <a:extLst>
              <a:ext uri="{FF2B5EF4-FFF2-40B4-BE49-F238E27FC236}">
                <a16:creationId xmlns:a16="http://schemas.microsoft.com/office/drawing/2014/main" id="{B4EE6007-894C-4585-81A2-6E63278FFF20}"/>
              </a:ext>
            </a:extLst>
          </p:cNvPr>
          <p:cNvSpPr/>
          <p:nvPr/>
        </p:nvSpPr>
        <p:spPr>
          <a:xfrm>
            <a:off x="5079666" y="4381717"/>
            <a:ext cx="59626" cy="91448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Rectangle 70">
            <a:extLst>
              <a:ext uri="{FF2B5EF4-FFF2-40B4-BE49-F238E27FC236}">
                <a16:creationId xmlns:a16="http://schemas.microsoft.com/office/drawing/2014/main" id="{724B13A7-8A57-4591-A9E6-ED4A391FDCF5}"/>
              </a:ext>
            </a:extLst>
          </p:cNvPr>
          <p:cNvSpPr/>
          <p:nvPr/>
        </p:nvSpPr>
        <p:spPr>
          <a:xfrm>
            <a:off x="5194873" y="4527914"/>
            <a:ext cx="185328" cy="90230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Dot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Rectangle 70">
            <a:extLst>
              <a:ext uri="{FF2B5EF4-FFF2-40B4-BE49-F238E27FC236}">
                <a16:creationId xmlns:a16="http://schemas.microsoft.com/office/drawing/2014/main" id="{4B9CFF2F-718B-4B90-9D38-ACD8A0EE01FD}"/>
              </a:ext>
            </a:extLst>
          </p:cNvPr>
          <p:cNvSpPr/>
          <p:nvPr/>
        </p:nvSpPr>
        <p:spPr>
          <a:xfrm>
            <a:off x="5082369" y="4529106"/>
            <a:ext cx="59626" cy="91448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Dot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Rectangle 70">
            <a:extLst>
              <a:ext uri="{FF2B5EF4-FFF2-40B4-BE49-F238E27FC236}">
                <a16:creationId xmlns:a16="http://schemas.microsoft.com/office/drawing/2014/main" id="{7F0E00DE-E7DB-4433-BA4D-DB4872AB5886}"/>
              </a:ext>
            </a:extLst>
          </p:cNvPr>
          <p:cNvSpPr/>
          <p:nvPr/>
        </p:nvSpPr>
        <p:spPr>
          <a:xfrm>
            <a:off x="5191703" y="4653084"/>
            <a:ext cx="185328" cy="90230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Dot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Rectangle 70">
            <a:extLst>
              <a:ext uri="{FF2B5EF4-FFF2-40B4-BE49-F238E27FC236}">
                <a16:creationId xmlns:a16="http://schemas.microsoft.com/office/drawing/2014/main" id="{62700306-5306-43D5-ABF2-6291BAC8B1CD}"/>
              </a:ext>
            </a:extLst>
          </p:cNvPr>
          <p:cNvSpPr/>
          <p:nvPr/>
        </p:nvSpPr>
        <p:spPr>
          <a:xfrm>
            <a:off x="5079666" y="4653084"/>
            <a:ext cx="59626" cy="91448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Dot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95D4727-AE2C-446C-8C58-6E31F1AB65C7}"/>
              </a:ext>
            </a:extLst>
          </p:cNvPr>
          <p:cNvSpPr txBox="1"/>
          <p:nvPr/>
        </p:nvSpPr>
        <p:spPr>
          <a:xfrm>
            <a:off x="3382590" y="3391402"/>
            <a:ext cx="142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Front GPIO</a:t>
            </a:r>
          </a:p>
          <a:p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Galvanically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isolated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inputs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, TTL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47333255-116F-4155-8833-53E52935D39D}"/>
              </a:ext>
            </a:extLst>
          </p:cNvPr>
          <p:cNvCxnSpPr>
            <a:cxnSpLocks/>
          </p:cNvCxnSpPr>
          <p:nvPr/>
        </p:nvCxnSpPr>
        <p:spPr>
          <a:xfrm>
            <a:off x="4200526" y="3630819"/>
            <a:ext cx="90060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DF55E760-9F51-4467-A09F-2739CA7F7EC4}"/>
              </a:ext>
            </a:extLst>
          </p:cNvPr>
          <p:cNvSpPr txBox="1"/>
          <p:nvPr/>
        </p:nvSpPr>
        <p:spPr>
          <a:xfrm>
            <a:off x="5234198" y="2544417"/>
            <a:ext cx="1484654" cy="438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C7DD2E-563F-4BC1-8A14-2A09C5EF8AB4}"/>
              </a:ext>
            </a:extLst>
          </p:cNvPr>
          <p:cNvSpPr txBox="1"/>
          <p:nvPr/>
        </p:nvSpPr>
        <p:spPr>
          <a:xfrm>
            <a:off x="5323987" y="2216341"/>
            <a:ext cx="14846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GPIO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Trigger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board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connection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4F74EA5-96A7-408C-A91A-0FB894B12E86}"/>
              </a:ext>
            </a:extLst>
          </p:cNvPr>
          <p:cNvCxnSpPr>
            <a:cxnSpLocks/>
            <a:endCxn id="38" idx="0"/>
          </p:cNvCxnSpPr>
          <p:nvPr/>
        </p:nvCxnSpPr>
        <p:spPr>
          <a:xfrm>
            <a:off x="5657506" y="2756888"/>
            <a:ext cx="0" cy="60612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7CC818F6-E845-4BC9-914B-B49994DC953E}"/>
              </a:ext>
            </a:extLst>
          </p:cNvPr>
          <p:cNvCxnSpPr>
            <a:cxnSpLocks/>
          </p:cNvCxnSpPr>
          <p:nvPr/>
        </p:nvCxnSpPr>
        <p:spPr>
          <a:xfrm flipV="1">
            <a:off x="4146369" y="4425639"/>
            <a:ext cx="677127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AFAF3176-B45B-4422-99EE-6DC07594EBCB}"/>
              </a:ext>
            </a:extLst>
          </p:cNvPr>
          <p:cNvCxnSpPr>
            <a:cxnSpLocks/>
          </p:cNvCxnSpPr>
          <p:nvPr/>
        </p:nvCxnSpPr>
        <p:spPr>
          <a:xfrm>
            <a:off x="4816610" y="4119874"/>
            <a:ext cx="7086" cy="5717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D7848C03-BCC2-4731-B7FA-1C013F3DE784}"/>
              </a:ext>
            </a:extLst>
          </p:cNvPr>
          <p:cNvCxnSpPr>
            <a:cxnSpLocks/>
          </p:cNvCxnSpPr>
          <p:nvPr/>
        </p:nvCxnSpPr>
        <p:spPr>
          <a:xfrm>
            <a:off x="4816610" y="4119874"/>
            <a:ext cx="181086" cy="3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B44003BA-996D-4DEC-8E47-22F5A4F4314E}"/>
              </a:ext>
            </a:extLst>
          </p:cNvPr>
          <p:cNvCxnSpPr>
            <a:cxnSpLocks/>
          </p:cNvCxnSpPr>
          <p:nvPr/>
        </p:nvCxnSpPr>
        <p:spPr>
          <a:xfrm>
            <a:off x="4820153" y="4688526"/>
            <a:ext cx="181086" cy="3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2331265-456B-448E-904D-44AFD499317D}"/>
              </a:ext>
            </a:extLst>
          </p:cNvPr>
          <p:cNvSpPr txBox="1"/>
          <p:nvPr/>
        </p:nvSpPr>
        <p:spPr>
          <a:xfrm>
            <a:off x="3529417" y="4188997"/>
            <a:ext cx="8847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5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camera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connectors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983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127D7-32DC-48DF-97C9-3C614B87F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7" name="Gruppieren 10">
            <a:extLst>
              <a:ext uri="{FF2B5EF4-FFF2-40B4-BE49-F238E27FC236}">
                <a16:creationId xmlns:a16="http://schemas.microsoft.com/office/drawing/2014/main" id="{0BF5AA97-1A30-4C79-8587-A1709DB8CF4A}"/>
              </a:ext>
            </a:extLst>
          </p:cNvPr>
          <p:cNvGrpSpPr/>
          <p:nvPr/>
        </p:nvGrpSpPr>
        <p:grpSpPr>
          <a:xfrm>
            <a:off x="4952689" y="3308193"/>
            <a:ext cx="1972638" cy="1582193"/>
            <a:chOff x="4009808" y="5013225"/>
            <a:chExt cx="1512883" cy="1008061"/>
          </a:xfrm>
        </p:grpSpPr>
        <p:sp>
          <p:nvSpPr>
            <p:cNvPr id="34" name="Rectangle 64">
              <a:extLst>
                <a:ext uri="{FF2B5EF4-FFF2-40B4-BE49-F238E27FC236}">
                  <a16:creationId xmlns:a16="http://schemas.microsoft.com/office/drawing/2014/main" id="{388B4D49-11A2-4A2B-9870-8624900C4D94}"/>
                </a:ext>
              </a:extLst>
            </p:cNvPr>
            <p:cNvSpPr/>
            <p:nvPr/>
          </p:nvSpPr>
          <p:spPr>
            <a:xfrm>
              <a:off x="4225707" y="5086249"/>
              <a:ext cx="1296984" cy="863595"/>
            </a:xfrm>
            <a:prstGeom prst="rect">
              <a:avLst/>
            </a:prstGeom>
            <a:gradFill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5" name="Rectangle 65">
              <a:extLst>
                <a:ext uri="{FF2B5EF4-FFF2-40B4-BE49-F238E27FC236}">
                  <a16:creationId xmlns:a16="http://schemas.microsoft.com/office/drawing/2014/main" id="{BDA1DBDB-D970-4C75-9898-1E55FD6AF1F6}"/>
                </a:ext>
              </a:extLst>
            </p:cNvPr>
            <p:cNvSpPr/>
            <p:nvPr/>
          </p:nvSpPr>
          <p:spPr>
            <a:xfrm>
              <a:off x="4441606" y="5949854"/>
              <a:ext cx="73023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6" name="Rectangle 66">
              <a:extLst>
                <a:ext uri="{FF2B5EF4-FFF2-40B4-BE49-F238E27FC236}">
                  <a16:creationId xmlns:a16="http://schemas.microsoft.com/office/drawing/2014/main" id="{3686EC76-5B52-4B3F-B102-C84B6C303BBC}"/>
                </a:ext>
              </a:extLst>
            </p:cNvPr>
            <p:cNvSpPr/>
            <p:nvPr/>
          </p:nvSpPr>
          <p:spPr>
            <a:xfrm>
              <a:off x="4586072" y="5949854"/>
              <a:ext cx="360365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7" name="Rectangle 69">
              <a:extLst>
                <a:ext uri="{FF2B5EF4-FFF2-40B4-BE49-F238E27FC236}">
                  <a16:creationId xmlns:a16="http://schemas.microsoft.com/office/drawing/2014/main" id="{6ED9C916-BACB-4DA3-B8F8-85499B31945C}"/>
                </a:ext>
              </a:extLst>
            </p:cNvPr>
            <p:cNvSpPr/>
            <p:nvPr/>
          </p:nvSpPr>
          <p:spPr>
            <a:xfrm>
              <a:off x="4009808" y="5013225"/>
              <a:ext cx="144466" cy="3651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8" name="Rectangle 72">
              <a:extLst>
                <a:ext uri="{FF2B5EF4-FFF2-40B4-BE49-F238E27FC236}">
                  <a16:creationId xmlns:a16="http://schemas.microsoft.com/office/drawing/2014/main" id="{0A010C86-3C35-4A46-AC32-794CD9FD8DD6}"/>
                </a:ext>
              </a:extLst>
            </p:cNvPr>
            <p:cNvSpPr/>
            <p:nvPr/>
          </p:nvSpPr>
          <p:spPr>
            <a:xfrm>
              <a:off x="4370173" y="5048155"/>
              <a:ext cx="360365" cy="71432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9" name="Line 75">
              <a:extLst>
                <a:ext uri="{FF2B5EF4-FFF2-40B4-BE49-F238E27FC236}">
                  <a16:creationId xmlns:a16="http://schemas.microsoft.com/office/drawing/2014/main" id="{8D15F8FA-E3D8-4F58-BF8B-9FB0FC4B194C}"/>
                </a:ext>
              </a:extLst>
            </p:cNvPr>
            <p:cNvSpPr/>
            <p:nvPr/>
          </p:nvSpPr>
          <p:spPr>
            <a:xfrm flipV="1">
              <a:off x="461941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0" name="Line 76">
              <a:extLst>
                <a:ext uri="{FF2B5EF4-FFF2-40B4-BE49-F238E27FC236}">
                  <a16:creationId xmlns:a16="http://schemas.microsoft.com/office/drawing/2014/main" id="{D551B07C-9ACD-47A4-91CF-0C64D728770A}"/>
                </a:ext>
              </a:extLst>
            </p:cNvPr>
            <p:cNvSpPr/>
            <p:nvPr/>
          </p:nvSpPr>
          <p:spPr>
            <a:xfrm flipV="1">
              <a:off x="4660687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1" name="Line 77">
              <a:extLst>
                <a:ext uri="{FF2B5EF4-FFF2-40B4-BE49-F238E27FC236}">
                  <a16:creationId xmlns:a16="http://schemas.microsoft.com/office/drawing/2014/main" id="{170E66BD-EF8F-472C-BB10-B82162312312}"/>
                </a:ext>
              </a:extLst>
            </p:cNvPr>
            <p:cNvSpPr/>
            <p:nvPr/>
          </p:nvSpPr>
          <p:spPr>
            <a:xfrm flipV="1">
              <a:off x="4703545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2" name="Line 78">
              <a:extLst>
                <a:ext uri="{FF2B5EF4-FFF2-40B4-BE49-F238E27FC236}">
                  <a16:creationId xmlns:a16="http://schemas.microsoft.com/office/drawing/2014/main" id="{D2E3C04F-C53B-4683-BB64-E6FBDB3DD9E5}"/>
                </a:ext>
              </a:extLst>
            </p:cNvPr>
            <p:cNvSpPr/>
            <p:nvPr/>
          </p:nvSpPr>
          <p:spPr>
            <a:xfrm flipV="1">
              <a:off x="474482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3" name="Line 79">
              <a:extLst>
                <a:ext uri="{FF2B5EF4-FFF2-40B4-BE49-F238E27FC236}">
                  <a16:creationId xmlns:a16="http://schemas.microsoft.com/office/drawing/2014/main" id="{3B19BD00-ACDD-4EF7-A191-0BFDC08E3B91}"/>
                </a:ext>
              </a:extLst>
            </p:cNvPr>
            <p:cNvSpPr/>
            <p:nvPr/>
          </p:nvSpPr>
          <p:spPr>
            <a:xfrm flipV="1">
              <a:off x="4781333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4" name="Line 80">
              <a:extLst>
                <a:ext uri="{FF2B5EF4-FFF2-40B4-BE49-F238E27FC236}">
                  <a16:creationId xmlns:a16="http://schemas.microsoft.com/office/drawing/2014/main" id="{6455117B-1879-44D6-B298-24F121DF2BFA}"/>
                </a:ext>
              </a:extLst>
            </p:cNvPr>
            <p:cNvSpPr/>
            <p:nvPr/>
          </p:nvSpPr>
          <p:spPr>
            <a:xfrm flipV="1">
              <a:off x="4789270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5" name="Line 81">
              <a:extLst>
                <a:ext uri="{FF2B5EF4-FFF2-40B4-BE49-F238E27FC236}">
                  <a16:creationId xmlns:a16="http://schemas.microsoft.com/office/drawing/2014/main" id="{F067D4E7-FAAA-4329-AE16-0B5E1C51E38E}"/>
                </a:ext>
              </a:extLst>
            </p:cNvPr>
            <p:cNvSpPr/>
            <p:nvPr/>
          </p:nvSpPr>
          <p:spPr>
            <a:xfrm flipV="1">
              <a:off x="4830546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6" name="Line 82">
              <a:extLst>
                <a:ext uri="{FF2B5EF4-FFF2-40B4-BE49-F238E27FC236}">
                  <a16:creationId xmlns:a16="http://schemas.microsoft.com/office/drawing/2014/main" id="{E62F6870-97E9-4436-A945-957E449D6F41}"/>
                </a:ext>
              </a:extLst>
            </p:cNvPr>
            <p:cNvSpPr/>
            <p:nvPr/>
          </p:nvSpPr>
          <p:spPr>
            <a:xfrm flipV="1">
              <a:off x="4873413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7" name="Line 83">
              <a:extLst>
                <a:ext uri="{FF2B5EF4-FFF2-40B4-BE49-F238E27FC236}">
                  <a16:creationId xmlns:a16="http://schemas.microsoft.com/office/drawing/2014/main" id="{DCC6EFBF-7D73-45DE-9553-C51B44B6EF1C}"/>
                </a:ext>
              </a:extLst>
            </p:cNvPr>
            <p:cNvSpPr/>
            <p:nvPr/>
          </p:nvSpPr>
          <p:spPr>
            <a:xfrm flipV="1">
              <a:off x="4914689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8" name="Line 84">
              <a:extLst>
                <a:ext uri="{FF2B5EF4-FFF2-40B4-BE49-F238E27FC236}">
                  <a16:creationId xmlns:a16="http://schemas.microsoft.com/office/drawing/2014/main" id="{06376878-D76B-46A7-A61E-C06B8BE6AD39}"/>
                </a:ext>
              </a:extLst>
            </p:cNvPr>
            <p:cNvSpPr/>
            <p:nvPr/>
          </p:nvSpPr>
          <p:spPr>
            <a:xfrm flipV="1">
              <a:off x="4951201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9" name="Line 85">
              <a:extLst>
                <a:ext uri="{FF2B5EF4-FFF2-40B4-BE49-F238E27FC236}">
                  <a16:creationId xmlns:a16="http://schemas.microsoft.com/office/drawing/2014/main" id="{CBDBC7CB-ABFC-475F-8316-47AA663ECFB7}"/>
                </a:ext>
              </a:extLst>
            </p:cNvPr>
            <p:cNvSpPr/>
            <p:nvPr/>
          </p:nvSpPr>
          <p:spPr>
            <a:xfrm rot="5399996" flipV="1">
              <a:off x="4994055" y="555932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0" name="Line 86">
              <a:extLst>
                <a:ext uri="{FF2B5EF4-FFF2-40B4-BE49-F238E27FC236}">
                  <a16:creationId xmlns:a16="http://schemas.microsoft.com/office/drawing/2014/main" id="{133E9DD0-9BB3-4D08-B6D0-39867BB0CD22}"/>
                </a:ext>
              </a:extLst>
            </p:cNvPr>
            <p:cNvSpPr/>
            <p:nvPr/>
          </p:nvSpPr>
          <p:spPr>
            <a:xfrm rot="5399996" flipV="1">
              <a:off x="4994055" y="560060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1" name="Line 87">
              <a:extLst>
                <a:ext uri="{FF2B5EF4-FFF2-40B4-BE49-F238E27FC236}">
                  <a16:creationId xmlns:a16="http://schemas.microsoft.com/office/drawing/2014/main" id="{54FEBC66-8D75-40F4-A56F-A9BA438AE34F}"/>
                </a:ext>
              </a:extLst>
            </p:cNvPr>
            <p:cNvSpPr/>
            <p:nvPr/>
          </p:nvSpPr>
          <p:spPr>
            <a:xfrm rot="5399996" flipV="1">
              <a:off x="4994055" y="564346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2" name="Line 88">
              <a:extLst>
                <a:ext uri="{FF2B5EF4-FFF2-40B4-BE49-F238E27FC236}">
                  <a16:creationId xmlns:a16="http://schemas.microsoft.com/office/drawing/2014/main" id="{B49EE096-D6C7-45A6-9236-3A9F58610A27}"/>
                </a:ext>
              </a:extLst>
            </p:cNvPr>
            <p:cNvSpPr/>
            <p:nvPr/>
          </p:nvSpPr>
          <p:spPr>
            <a:xfrm rot="5399996" flipV="1">
              <a:off x="4994055" y="568473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3" name="Line 89">
              <a:extLst>
                <a:ext uri="{FF2B5EF4-FFF2-40B4-BE49-F238E27FC236}">
                  <a16:creationId xmlns:a16="http://schemas.microsoft.com/office/drawing/2014/main" id="{82A388E8-B727-47FB-872A-FEAA5076DD62}"/>
                </a:ext>
              </a:extLst>
            </p:cNvPr>
            <p:cNvSpPr/>
            <p:nvPr/>
          </p:nvSpPr>
          <p:spPr>
            <a:xfrm rot="5399996" flipV="1">
              <a:off x="4994055" y="572125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4" name="Line 90">
              <a:extLst>
                <a:ext uri="{FF2B5EF4-FFF2-40B4-BE49-F238E27FC236}">
                  <a16:creationId xmlns:a16="http://schemas.microsoft.com/office/drawing/2014/main" id="{A42EB6E0-2169-4A4C-B43A-B00C4B7B2DC3}"/>
                </a:ext>
              </a:extLst>
            </p:cNvPr>
            <p:cNvSpPr/>
            <p:nvPr/>
          </p:nvSpPr>
          <p:spPr>
            <a:xfrm rot="5399996" flipV="1">
              <a:off x="4495579" y="539422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5" name="Line 91">
              <a:extLst>
                <a:ext uri="{FF2B5EF4-FFF2-40B4-BE49-F238E27FC236}">
                  <a16:creationId xmlns:a16="http://schemas.microsoft.com/office/drawing/2014/main" id="{C088F771-C7C4-44B2-B9F5-263A6ADA968E}"/>
                </a:ext>
              </a:extLst>
            </p:cNvPr>
            <p:cNvSpPr/>
            <p:nvPr/>
          </p:nvSpPr>
          <p:spPr>
            <a:xfrm rot="5399996" flipV="1">
              <a:off x="4495579" y="543550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6" name="Line 92">
              <a:extLst>
                <a:ext uri="{FF2B5EF4-FFF2-40B4-BE49-F238E27FC236}">
                  <a16:creationId xmlns:a16="http://schemas.microsoft.com/office/drawing/2014/main" id="{EE740EA0-906F-4D55-9247-AF54CD883805}"/>
                </a:ext>
              </a:extLst>
            </p:cNvPr>
            <p:cNvSpPr/>
            <p:nvPr/>
          </p:nvSpPr>
          <p:spPr>
            <a:xfrm rot="5399996" flipV="1">
              <a:off x="4495579" y="547836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7" name="Line 93">
              <a:extLst>
                <a:ext uri="{FF2B5EF4-FFF2-40B4-BE49-F238E27FC236}">
                  <a16:creationId xmlns:a16="http://schemas.microsoft.com/office/drawing/2014/main" id="{C755534E-AFF5-4729-81EF-206526C5C36C}"/>
                </a:ext>
              </a:extLst>
            </p:cNvPr>
            <p:cNvSpPr/>
            <p:nvPr/>
          </p:nvSpPr>
          <p:spPr>
            <a:xfrm rot="5399996" flipV="1">
              <a:off x="4495579" y="551963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8" name="Line 94">
              <a:extLst>
                <a:ext uri="{FF2B5EF4-FFF2-40B4-BE49-F238E27FC236}">
                  <a16:creationId xmlns:a16="http://schemas.microsoft.com/office/drawing/2014/main" id="{CA06B353-AF5F-43E5-87C1-544B92876BD8}"/>
                </a:ext>
              </a:extLst>
            </p:cNvPr>
            <p:cNvSpPr/>
            <p:nvPr/>
          </p:nvSpPr>
          <p:spPr>
            <a:xfrm rot="5399996" flipV="1">
              <a:off x="4495579" y="555615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9" name="Text Box 95">
              <a:extLst>
                <a:ext uri="{FF2B5EF4-FFF2-40B4-BE49-F238E27FC236}">
                  <a16:creationId xmlns:a16="http://schemas.microsoft.com/office/drawing/2014/main" id="{AFA5FB96-2680-4D56-9EE2-622384DEBBA9}"/>
                </a:ext>
              </a:extLst>
            </p:cNvPr>
            <p:cNvSpPr txBox="1"/>
            <p:nvPr/>
          </p:nvSpPr>
          <p:spPr>
            <a:xfrm>
              <a:off x="4513048" y="5302148"/>
              <a:ext cx="463545" cy="466728"/>
            </a:xfrm>
            <a:prstGeom prst="rect">
              <a:avLst/>
            </a:prstGeom>
            <a:gradFill>
              <a:gsLst>
                <a:gs pos="0">
                  <a:srgbClr val="17375E"/>
                </a:gs>
                <a:gs pos="100000">
                  <a:srgbClr val="8EB4E3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0" tIns="0" rIns="0" bIns="0" anchor="ctr" anchorCtr="1" compatLnSpc="1"/>
            <a:lstStyle/>
            <a:p>
              <a:pPr>
                <a:spcBef>
                  <a:spcPts val="400"/>
                </a:spcBef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700" b="1">
                  <a:solidFill>
                    <a:srgbClr val="FFFFFF"/>
                  </a:solidFill>
                  <a:latin typeface="Calibri"/>
                </a:rPr>
                <a:t>FPGA</a:t>
              </a:r>
            </a:p>
          </p:txBody>
        </p:sp>
        <p:sp>
          <p:nvSpPr>
            <p:cNvPr id="60" name="Line 96">
              <a:extLst>
                <a:ext uri="{FF2B5EF4-FFF2-40B4-BE49-F238E27FC236}">
                  <a16:creationId xmlns:a16="http://schemas.microsoft.com/office/drawing/2014/main" id="{4FB4F39D-C49C-42E8-AA39-69EE9ED94C42}"/>
                </a:ext>
              </a:extLst>
            </p:cNvPr>
            <p:cNvSpPr/>
            <p:nvPr/>
          </p:nvSpPr>
          <p:spPr>
            <a:xfrm rot="5399996" flipV="1">
              <a:off x="4995646" y="54767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1" name="Line 97">
              <a:extLst>
                <a:ext uri="{FF2B5EF4-FFF2-40B4-BE49-F238E27FC236}">
                  <a16:creationId xmlns:a16="http://schemas.microsoft.com/office/drawing/2014/main" id="{174F6E8C-BCB1-4B83-86C9-A10540BCDD7C}"/>
                </a:ext>
              </a:extLst>
            </p:cNvPr>
            <p:cNvSpPr/>
            <p:nvPr/>
          </p:nvSpPr>
          <p:spPr>
            <a:xfrm rot="5399996" flipV="1">
              <a:off x="4995646" y="551805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2" name="Line 98">
              <a:extLst>
                <a:ext uri="{FF2B5EF4-FFF2-40B4-BE49-F238E27FC236}">
                  <a16:creationId xmlns:a16="http://schemas.microsoft.com/office/drawing/2014/main" id="{1B2479EA-49C5-4F95-9A97-2473D7BADDDA}"/>
                </a:ext>
              </a:extLst>
            </p:cNvPr>
            <p:cNvSpPr/>
            <p:nvPr/>
          </p:nvSpPr>
          <p:spPr>
            <a:xfrm rot="5399996" flipV="1">
              <a:off x="4493997" y="531167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3" name="Line 99">
              <a:extLst>
                <a:ext uri="{FF2B5EF4-FFF2-40B4-BE49-F238E27FC236}">
                  <a16:creationId xmlns:a16="http://schemas.microsoft.com/office/drawing/2014/main" id="{9D2537BB-3A22-418E-8902-E10AA4BB7F6A}"/>
                </a:ext>
              </a:extLst>
            </p:cNvPr>
            <p:cNvSpPr/>
            <p:nvPr/>
          </p:nvSpPr>
          <p:spPr>
            <a:xfrm rot="5399996" flipV="1">
              <a:off x="4493997" y="535294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4" name="Line 100">
              <a:extLst>
                <a:ext uri="{FF2B5EF4-FFF2-40B4-BE49-F238E27FC236}">
                  <a16:creationId xmlns:a16="http://schemas.microsoft.com/office/drawing/2014/main" id="{198CB75F-02F2-40C4-9B8C-56276EF0DE6C}"/>
                </a:ext>
              </a:extLst>
            </p:cNvPr>
            <p:cNvSpPr/>
            <p:nvPr/>
          </p:nvSpPr>
          <p:spPr>
            <a:xfrm flipV="1">
              <a:off x="4540032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5" name="Line 101">
              <a:extLst>
                <a:ext uri="{FF2B5EF4-FFF2-40B4-BE49-F238E27FC236}">
                  <a16:creationId xmlns:a16="http://schemas.microsoft.com/office/drawing/2014/main" id="{ABB5413C-9BA8-456D-9AF8-07325733CBBF}"/>
                </a:ext>
              </a:extLst>
            </p:cNvPr>
            <p:cNvSpPr/>
            <p:nvPr/>
          </p:nvSpPr>
          <p:spPr>
            <a:xfrm flipV="1">
              <a:off x="4581308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6" name="Line 102">
              <a:extLst>
                <a:ext uri="{FF2B5EF4-FFF2-40B4-BE49-F238E27FC236}">
                  <a16:creationId xmlns:a16="http://schemas.microsoft.com/office/drawing/2014/main" id="{39D79E09-2C0B-4AF4-9E7F-1DBC81F898B9}"/>
                </a:ext>
              </a:extLst>
            </p:cNvPr>
            <p:cNvSpPr/>
            <p:nvPr/>
          </p:nvSpPr>
          <p:spPr>
            <a:xfrm flipV="1">
              <a:off x="4706718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7" name="Line 103">
              <a:extLst>
                <a:ext uri="{FF2B5EF4-FFF2-40B4-BE49-F238E27FC236}">
                  <a16:creationId xmlns:a16="http://schemas.microsoft.com/office/drawing/2014/main" id="{13D833F1-5454-4B59-8C91-3267AAF0DAFB}"/>
                </a:ext>
              </a:extLst>
            </p:cNvPr>
            <p:cNvSpPr/>
            <p:nvPr/>
          </p:nvSpPr>
          <p:spPr>
            <a:xfrm flipV="1">
              <a:off x="4747994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8" name="Line 105">
              <a:extLst>
                <a:ext uri="{FF2B5EF4-FFF2-40B4-BE49-F238E27FC236}">
                  <a16:creationId xmlns:a16="http://schemas.microsoft.com/office/drawing/2014/main" id="{904A6AD5-5C59-42B7-96D5-17191D1DF8A1}"/>
                </a:ext>
              </a:extLst>
            </p:cNvPr>
            <p:cNvSpPr/>
            <p:nvPr/>
          </p:nvSpPr>
          <p:spPr>
            <a:xfrm rot="5399996" flipV="1">
              <a:off x="4998819" y="539422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9" name="Line 106">
              <a:extLst>
                <a:ext uri="{FF2B5EF4-FFF2-40B4-BE49-F238E27FC236}">
                  <a16:creationId xmlns:a16="http://schemas.microsoft.com/office/drawing/2014/main" id="{954F84C1-2BB6-4A47-8338-13A690D5F8C1}"/>
                </a:ext>
              </a:extLst>
            </p:cNvPr>
            <p:cNvSpPr/>
            <p:nvPr/>
          </p:nvSpPr>
          <p:spPr>
            <a:xfrm rot="5399996" flipV="1">
              <a:off x="4998819" y="543550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0" name="Line 107">
              <a:extLst>
                <a:ext uri="{FF2B5EF4-FFF2-40B4-BE49-F238E27FC236}">
                  <a16:creationId xmlns:a16="http://schemas.microsoft.com/office/drawing/2014/main" id="{C5AB3C12-7AC3-4AC8-939C-30601DAFEBD6}"/>
                </a:ext>
              </a:extLst>
            </p:cNvPr>
            <p:cNvSpPr/>
            <p:nvPr/>
          </p:nvSpPr>
          <p:spPr>
            <a:xfrm rot="5399996" flipV="1">
              <a:off x="5000410" y="531167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1" name="Line 108">
              <a:extLst>
                <a:ext uri="{FF2B5EF4-FFF2-40B4-BE49-F238E27FC236}">
                  <a16:creationId xmlns:a16="http://schemas.microsoft.com/office/drawing/2014/main" id="{FC549171-23F6-4E9A-95F0-4259AEDBF0B5}"/>
                </a:ext>
              </a:extLst>
            </p:cNvPr>
            <p:cNvSpPr/>
            <p:nvPr/>
          </p:nvSpPr>
          <p:spPr>
            <a:xfrm rot="5399996" flipV="1">
              <a:off x="5000410" y="535294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2" name="Line 109">
              <a:extLst>
                <a:ext uri="{FF2B5EF4-FFF2-40B4-BE49-F238E27FC236}">
                  <a16:creationId xmlns:a16="http://schemas.microsoft.com/office/drawing/2014/main" id="{3EA45EE6-0B0F-4EA6-9843-6768FDB68F05}"/>
                </a:ext>
              </a:extLst>
            </p:cNvPr>
            <p:cNvSpPr/>
            <p:nvPr/>
          </p:nvSpPr>
          <p:spPr>
            <a:xfrm rot="5399996" flipV="1">
              <a:off x="4493997" y="5676801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3" name="Line 110">
              <a:extLst>
                <a:ext uri="{FF2B5EF4-FFF2-40B4-BE49-F238E27FC236}">
                  <a16:creationId xmlns:a16="http://schemas.microsoft.com/office/drawing/2014/main" id="{86850F9B-387F-4A34-98EC-DAD8958D0626}"/>
                </a:ext>
              </a:extLst>
            </p:cNvPr>
            <p:cNvSpPr/>
            <p:nvPr/>
          </p:nvSpPr>
          <p:spPr>
            <a:xfrm rot="5399996" flipV="1">
              <a:off x="4493997" y="571807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4" name="Line 111">
              <a:extLst>
                <a:ext uri="{FF2B5EF4-FFF2-40B4-BE49-F238E27FC236}">
                  <a16:creationId xmlns:a16="http://schemas.microsoft.com/office/drawing/2014/main" id="{262FBDDC-133C-4764-AE76-1DC119E6166D}"/>
                </a:ext>
              </a:extLst>
            </p:cNvPr>
            <p:cNvSpPr/>
            <p:nvPr/>
          </p:nvSpPr>
          <p:spPr>
            <a:xfrm rot="5399996" flipV="1">
              <a:off x="4495579" y="5594249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5" name="Line 112">
              <a:extLst>
                <a:ext uri="{FF2B5EF4-FFF2-40B4-BE49-F238E27FC236}">
                  <a16:creationId xmlns:a16="http://schemas.microsoft.com/office/drawing/2014/main" id="{0561BB84-8998-437F-9F83-175A3990A822}"/>
                </a:ext>
              </a:extLst>
            </p:cNvPr>
            <p:cNvSpPr/>
            <p:nvPr/>
          </p:nvSpPr>
          <p:spPr>
            <a:xfrm rot="5399996" flipV="1">
              <a:off x="4495579" y="5635525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6" name="Line 113">
              <a:extLst>
                <a:ext uri="{FF2B5EF4-FFF2-40B4-BE49-F238E27FC236}">
                  <a16:creationId xmlns:a16="http://schemas.microsoft.com/office/drawing/2014/main" id="{8481EBA5-8AE0-44DF-B173-7213CE30112C}"/>
                </a:ext>
              </a:extLst>
            </p:cNvPr>
            <p:cNvSpPr/>
            <p:nvPr/>
          </p:nvSpPr>
          <p:spPr>
            <a:xfrm flipV="1">
              <a:off x="4624175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7" name="Line 114">
              <a:extLst>
                <a:ext uri="{FF2B5EF4-FFF2-40B4-BE49-F238E27FC236}">
                  <a16:creationId xmlns:a16="http://schemas.microsoft.com/office/drawing/2014/main" id="{E78271CC-C031-4036-9F6B-4EB4F79EBC37}"/>
                </a:ext>
              </a:extLst>
            </p:cNvPr>
            <p:cNvSpPr/>
            <p:nvPr/>
          </p:nvSpPr>
          <p:spPr>
            <a:xfrm flipV="1">
              <a:off x="4665451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8" name="Line 115">
              <a:extLst>
                <a:ext uri="{FF2B5EF4-FFF2-40B4-BE49-F238E27FC236}">
                  <a16:creationId xmlns:a16="http://schemas.microsoft.com/office/drawing/2014/main" id="{3E69A488-4E16-4A95-8AF9-A06B826845E0}"/>
                </a:ext>
              </a:extLst>
            </p:cNvPr>
            <p:cNvSpPr/>
            <p:nvPr/>
          </p:nvSpPr>
          <p:spPr>
            <a:xfrm flipV="1">
              <a:off x="4541623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9" name="Line 116">
              <a:extLst>
                <a:ext uri="{FF2B5EF4-FFF2-40B4-BE49-F238E27FC236}">
                  <a16:creationId xmlns:a16="http://schemas.microsoft.com/office/drawing/2014/main" id="{5C4945A9-38ED-47E8-B5F0-897BE756EC31}"/>
                </a:ext>
              </a:extLst>
            </p:cNvPr>
            <p:cNvSpPr/>
            <p:nvPr/>
          </p:nvSpPr>
          <p:spPr>
            <a:xfrm flipV="1">
              <a:off x="4582899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0" name="Line 117">
              <a:extLst>
                <a:ext uri="{FF2B5EF4-FFF2-40B4-BE49-F238E27FC236}">
                  <a16:creationId xmlns:a16="http://schemas.microsoft.com/office/drawing/2014/main" id="{8EF9EC44-B8C6-4103-93BA-CB4AA1CD33AE}"/>
                </a:ext>
              </a:extLst>
            </p:cNvPr>
            <p:cNvSpPr/>
            <p:nvPr/>
          </p:nvSpPr>
          <p:spPr>
            <a:xfrm flipV="1">
              <a:off x="490516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1" name="Line 118">
              <a:extLst>
                <a:ext uri="{FF2B5EF4-FFF2-40B4-BE49-F238E27FC236}">
                  <a16:creationId xmlns:a16="http://schemas.microsoft.com/office/drawing/2014/main" id="{BCA92AAA-F8A3-4F6D-80E6-07C4F5494DD9}"/>
                </a:ext>
              </a:extLst>
            </p:cNvPr>
            <p:cNvSpPr/>
            <p:nvPr/>
          </p:nvSpPr>
          <p:spPr>
            <a:xfrm flipV="1">
              <a:off x="4946437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2" name="Line 119">
              <a:extLst>
                <a:ext uri="{FF2B5EF4-FFF2-40B4-BE49-F238E27FC236}">
                  <a16:creationId xmlns:a16="http://schemas.microsoft.com/office/drawing/2014/main" id="{584F4E0C-BF3A-4B51-83AF-8E07C482DCE9}"/>
                </a:ext>
              </a:extLst>
            </p:cNvPr>
            <p:cNvSpPr/>
            <p:nvPr/>
          </p:nvSpPr>
          <p:spPr>
            <a:xfrm flipV="1">
              <a:off x="4822609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3" name="Line 120">
              <a:extLst>
                <a:ext uri="{FF2B5EF4-FFF2-40B4-BE49-F238E27FC236}">
                  <a16:creationId xmlns:a16="http://schemas.microsoft.com/office/drawing/2014/main" id="{F314A0C1-085F-4A13-8F96-1EA47A3957FC}"/>
                </a:ext>
              </a:extLst>
            </p:cNvPr>
            <p:cNvSpPr/>
            <p:nvPr/>
          </p:nvSpPr>
          <p:spPr>
            <a:xfrm flipV="1">
              <a:off x="4863885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4" name="Rectangle 70">
              <a:extLst>
                <a:ext uri="{FF2B5EF4-FFF2-40B4-BE49-F238E27FC236}">
                  <a16:creationId xmlns:a16="http://schemas.microsoft.com/office/drawing/2014/main" id="{411189B4-B593-42E8-AE8D-5028F888B1D0}"/>
                </a:ext>
              </a:extLst>
            </p:cNvPr>
            <p:cNvSpPr/>
            <p:nvPr/>
          </p:nvSpPr>
          <p:spPr>
            <a:xfrm>
              <a:off x="4193484" y="550852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5" name="Rectangle 70">
              <a:extLst>
                <a:ext uri="{FF2B5EF4-FFF2-40B4-BE49-F238E27FC236}">
                  <a16:creationId xmlns:a16="http://schemas.microsoft.com/office/drawing/2014/main" id="{F79D22D6-8632-4DDC-AECA-5311D344E69F}"/>
                </a:ext>
              </a:extLst>
            </p:cNvPr>
            <p:cNvSpPr/>
            <p:nvPr/>
          </p:nvSpPr>
          <p:spPr>
            <a:xfrm>
              <a:off x="4107201" y="550928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6" name="Rectangle 72">
              <a:extLst>
                <a:ext uri="{FF2B5EF4-FFF2-40B4-BE49-F238E27FC236}">
                  <a16:creationId xmlns:a16="http://schemas.microsoft.com/office/drawing/2014/main" id="{01E968CF-3EA7-4BB5-A262-F166728E4CF6}"/>
                </a:ext>
              </a:extLst>
            </p:cNvPr>
            <p:cNvSpPr/>
            <p:nvPr/>
          </p:nvSpPr>
          <p:spPr>
            <a:xfrm>
              <a:off x="4123651" y="5116890"/>
              <a:ext cx="140890" cy="220845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7" name="Rectangle 68">
              <a:extLst>
                <a:ext uri="{FF2B5EF4-FFF2-40B4-BE49-F238E27FC236}">
                  <a16:creationId xmlns:a16="http://schemas.microsoft.com/office/drawing/2014/main" id="{D19D7464-7503-4089-AA0B-C65FE2ABDFE8}"/>
                </a:ext>
              </a:extLst>
            </p:cNvPr>
            <p:cNvSpPr/>
            <p:nvPr/>
          </p:nvSpPr>
          <p:spPr>
            <a:xfrm>
              <a:off x="4154274" y="5013225"/>
              <a:ext cx="36511" cy="100806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28" name="Rectangle 70">
            <a:extLst>
              <a:ext uri="{FF2B5EF4-FFF2-40B4-BE49-F238E27FC236}">
                <a16:creationId xmlns:a16="http://schemas.microsoft.com/office/drawing/2014/main" id="{B6D42C3E-2F13-486B-9884-1C284476B9B2}"/>
              </a:ext>
            </a:extLst>
          </p:cNvPr>
          <p:cNvSpPr/>
          <p:nvPr/>
        </p:nvSpPr>
        <p:spPr>
          <a:xfrm>
            <a:off x="5192170" y="4235797"/>
            <a:ext cx="185328" cy="90230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Rectangle 70">
            <a:extLst>
              <a:ext uri="{FF2B5EF4-FFF2-40B4-BE49-F238E27FC236}">
                <a16:creationId xmlns:a16="http://schemas.microsoft.com/office/drawing/2014/main" id="{7ABB888F-3CA1-4F4C-A02D-2CCA327E2E1F}"/>
              </a:ext>
            </a:extLst>
          </p:cNvPr>
          <p:cNvSpPr/>
          <p:nvPr/>
        </p:nvSpPr>
        <p:spPr>
          <a:xfrm>
            <a:off x="5079666" y="4236990"/>
            <a:ext cx="59626" cy="91448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Dot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Rectangle 70">
            <a:extLst>
              <a:ext uri="{FF2B5EF4-FFF2-40B4-BE49-F238E27FC236}">
                <a16:creationId xmlns:a16="http://schemas.microsoft.com/office/drawing/2014/main" id="{05A7BB91-121D-4B5E-ADE8-40C0ED7C2C7D}"/>
              </a:ext>
            </a:extLst>
          </p:cNvPr>
          <p:cNvSpPr/>
          <p:nvPr/>
        </p:nvSpPr>
        <p:spPr>
          <a:xfrm>
            <a:off x="5192170" y="4380524"/>
            <a:ext cx="185328" cy="90230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Rectangle 70">
            <a:extLst>
              <a:ext uri="{FF2B5EF4-FFF2-40B4-BE49-F238E27FC236}">
                <a16:creationId xmlns:a16="http://schemas.microsoft.com/office/drawing/2014/main" id="{B4EE6007-894C-4585-81A2-6E63278FFF20}"/>
              </a:ext>
            </a:extLst>
          </p:cNvPr>
          <p:cNvSpPr/>
          <p:nvPr/>
        </p:nvSpPr>
        <p:spPr>
          <a:xfrm>
            <a:off x="5079666" y="4381717"/>
            <a:ext cx="59626" cy="91448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Rectangle 70">
            <a:extLst>
              <a:ext uri="{FF2B5EF4-FFF2-40B4-BE49-F238E27FC236}">
                <a16:creationId xmlns:a16="http://schemas.microsoft.com/office/drawing/2014/main" id="{724B13A7-8A57-4591-A9E6-ED4A391FDCF5}"/>
              </a:ext>
            </a:extLst>
          </p:cNvPr>
          <p:cNvSpPr/>
          <p:nvPr/>
        </p:nvSpPr>
        <p:spPr>
          <a:xfrm>
            <a:off x="5194873" y="4527914"/>
            <a:ext cx="185328" cy="90230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Dot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Rectangle 70">
            <a:extLst>
              <a:ext uri="{FF2B5EF4-FFF2-40B4-BE49-F238E27FC236}">
                <a16:creationId xmlns:a16="http://schemas.microsoft.com/office/drawing/2014/main" id="{4B9CFF2F-718B-4B90-9D38-ACD8A0EE01FD}"/>
              </a:ext>
            </a:extLst>
          </p:cNvPr>
          <p:cNvSpPr/>
          <p:nvPr/>
        </p:nvSpPr>
        <p:spPr>
          <a:xfrm>
            <a:off x="5082369" y="4529106"/>
            <a:ext cx="59626" cy="91448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Dot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95D4727-AE2C-446C-8C58-6E31F1AB65C7}"/>
              </a:ext>
            </a:extLst>
          </p:cNvPr>
          <p:cNvSpPr txBox="1"/>
          <p:nvPr/>
        </p:nvSpPr>
        <p:spPr>
          <a:xfrm>
            <a:off x="3382590" y="3391402"/>
            <a:ext cx="142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Front GPIO</a:t>
            </a:r>
          </a:p>
          <a:p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Galvanically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isolated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inputs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, TTL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47333255-116F-4155-8833-53E52935D39D}"/>
              </a:ext>
            </a:extLst>
          </p:cNvPr>
          <p:cNvCxnSpPr>
            <a:cxnSpLocks/>
          </p:cNvCxnSpPr>
          <p:nvPr/>
        </p:nvCxnSpPr>
        <p:spPr>
          <a:xfrm>
            <a:off x="4200526" y="3630819"/>
            <a:ext cx="90060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DF55E760-9F51-4467-A09F-2739CA7F7EC4}"/>
              </a:ext>
            </a:extLst>
          </p:cNvPr>
          <p:cNvSpPr txBox="1"/>
          <p:nvPr/>
        </p:nvSpPr>
        <p:spPr>
          <a:xfrm>
            <a:off x="5234198" y="2544417"/>
            <a:ext cx="1484654" cy="438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C7DD2E-563F-4BC1-8A14-2A09C5EF8AB4}"/>
              </a:ext>
            </a:extLst>
          </p:cNvPr>
          <p:cNvSpPr txBox="1"/>
          <p:nvPr/>
        </p:nvSpPr>
        <p:spPr>
          <a:xfrm>
            <a:off x="5323987" y="2216341"/>
            <a:ext cx="14846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GPIO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Trigger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board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connection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4F74EA5-96A7-408C-A91A-0FB894B12E86}"/>
              </a:ext>
            </a:extLst>
          </p:cNvPr>
          <p:cNvCxnSpPr>
            <a:cxnSpLocks/>
            <a:endCxn id="38" idx="0"/>
          </p:cNvCxnSpPr>
          <p:nvPr/>
        </p:nvCxnSpPr>
        <p:spPr>
          <a:xfrm>
            <a:off x="5657506" y="2756888"/>
            <a:ext cx="0" cy="60612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7CC818F6-E845-4BC9-914B-B49994DC953E}"/>
              </a:ext>
            </a:extLst>
          </p:cNvPr>
          <p:cNvCxnSpPr>
            <a:cxnSpLocks/>
          </p:cNvCxnSpPr>
          <p:nvPr/>
        </p:nvCxnSpPr>
        <p:spPr>
          <a:xfrm flipV="1">
            <a:off x="4134308" y="4364608"/>
            <a:ext cx="677127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AFAF3176-B45B-4422-99EE-6DC07594EBCB}"/>
              </a:ext>
            </a:extLst>
          </p:cNvPr>
          <p:cNvCxnSpPr>
            <a:cxnSpLocks/>
          </p:cNvCxnSpPr>
          <p:nvPr/>
        </p:nvCxnSpPr>
        <p:spPr>
          <a:xfrm flipH="1">
            <a:off x="4804990" y="4119874"/>
            <a:ext cx="11620" cy="4531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D7848C03-BCC2-4731-B7FA-1C013F3DE784}"/>
              </a:ext>
            </a:extLst>
          </p:cNvPr>
          <p:cNvCxnSpPr>
            <a:cxnSpLocks/>
          </p:cNvCxnSpPr>
          <p:nvPr/>
        </p:nvCxnSpPr>
        <p:spPr>
          <a:xfrm>
            <a:off x="4816610" y="4119874"/>
            <a:ext cx="181086" cy="3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B44003BA-996D-4DEC-8E47-22F5A4F4314E}"/>
              </a:ext>
            </a:extLst>
          </p:cNvPr>
          <p:cNvCxnSpPr>
            <a:cxnSpLocks/>
          </p:cNvCxnSpPr>
          <p:nvPr/>
        </p:nvCxnSpPr>
        <p:spPr>
          <a:xfrm>
            <a:off x="4800509" y="4566260"/>
            <a:ext cx="181086" cy="3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2331265-456B-448E-904D-44AFD499317D}"/>
              </a:ext>
            </a:extLst>
          </p:cNvPr>
          <p:cNvSpPr txBox="1"/>
          <p:nvPr/>
        </p:nvSpPr>
        <p:spPr>
          <a:xfrm>
            <a:off x="3529417" y="4188997"/>
            <a:ext cx="8847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4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camera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connectors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573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127D7-32DC-48DF-97C9-3C614B87F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7" name="Gruppieren 10">
            <a:extLst>
              <a:ext uri="{FF2B5EF4-FFF2-40B4-BE49-F238E27FC236}">
                <a16:creationId xmlns:a16="http://schemas.microsoft.com/office/drawing/2014/main" id="{0BF5AA97-1A30-4C79-8587-A1709DB8CF4A}"/>
              </a:ext>
            </a:extLst>
          </p:cNvPr>
          <p:cNvGrpSpPr/>
          <p:nvPr/>
        </p:nvGrpSpPr>
        <p:grpSpPr>
          <a:xfrm>
            <a:off x="4952689" y="3308193"/>
            <a:ext cx="1972638" cy="1582193"/>
            <a:chOff x="4009808" y="5013225"/>
            <a:chExt cx="1512883" cy="1008061"/>
          </a:xfrm>
        </p:grpSpPr>
        <p:sp>
          <p:nvSpPr>
            <p:cNvPr id="34" name="Rectangle 64">
              <a:extLst>
                <a:ext uri="{FF2B5EF4-FFF2-40B4-BE49-F238E27FC236}">
                  <a16:creationId xmlns:a16="http://schemas.microsoft.com/office/drawing/2014/main" id="{388B4D49-11A2-4A2B-9870-8624900C4D94}"/>
                </a:ext>
              </a:extLst>
            </p:cNvPr>
            <p:cNvSpPr/>
            <p:nvPr/>
          </p:nvSpPr>
          <p:spPr>
            <a:xfrm>
              <a:off x="4225707" y="5086249"/>
              <a:ext cx="1296984" cy="863595"/>
            </a:xfrm>
            <a:prstGeom prst="rect">
              <a:avLst/>
            </a:prstGeom>
            <a:gradFill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5" name="Rectangle 65">
              <a:extLst>
                <a:ext uri="{FF2B5EF4-FFF2-40B4-BE49-F238E27FC236}">
                  <a16:creationId xmlns:a16="http://schemas.microsoft.com/office/drawing/2014/main" id="{BDA1DBDB-D970-4C75-9898-1E55FD6AF1F6}"/>
                </a:ext>
              </a:extLst>
            </p:cNvPr>
            <p:cNvSpPr/>
            <p:nvPr/>
          </p:nvSpPr>
          <p:spPr>
            <a:xfrm>
              <a:off x="4441606" y="5949854"/>
              <a:ext cx="73023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6" name="Rectangle 66">
              <a:extLst>
                <a:ext uri="{FF2B5EF4-FFF2-40B4-BE49-F238E27FC236}">
                  <a16:creationId xmlns:a16="http://schemas.microsoft.com/office/drawing/2014/main" id="{3686EC76-5B52-4B3F-B102-C84B6C303BBC}"/>
                </a:ext>
              </a:extLst>
            </p:cNvPr>
            <p:cNvSpPr/>
            <p:nvPr/>
          </p:nvSpPr>
          <p:spPr>
            <a:xfrm>
              <a:off x="4586072" y="5949854"/>
              <a:ext cx="360365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7" name="Rectangle 69">
              <a:extLst>
                <a:ext uri="{FF2B5EF4-FFF2-40B4-BE49-F238E27FC236}">
                  <a16:creationId xmlns:a16="http://schemas.microsoft.com/office/drawing/2014/main" id="{6ED9C916-BACB-4DA3-B8F8-85499B31945C}"/>
                </a:ext>
              </a:extLst>
            </p:cNvPr>
            <p:cNvSpPr/>
            <p:nvPr/>
          </p:nvSpPr>
          <p:spPr>
            <a:xfrm>
              <a:off x="4009808" y="5013225"/>
              <a:ext cx="144466" cy="3651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8" name="Rectangle 72">
              <a:extLst>
                <a:ext uri="{FF2B5EF4-FFF2-40B4-BE49-F238E27FC236}">
                  <a16:creationId xmlns:a16="http://schemas.microsoft.com/office/drawing/2014/main" id="{0A010C86-3C35-4A46-AC32-794CD9FD8DD6}"/>
                </a:ext>
              </a:extLst>
            </p:cNvPr>
            <p:cNvSpPr/>
            <p:nvPr/>
          </p:nvSpPr>
          <p:spPr>
            <a:xfrm>
              <a:off x="4370173" y="5048155"/>
              <a:ext cx="360365" cy="71432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9" name="Line 75">
              <a:extLst>
                <a:ext uri="{FF2B5EF4-FFF2-40B4-BE49-F238E27FC236}">
                  <a16:creationId xmlns:a16="http://schemas.microsoft.com/office/drawing/2014/main" id="{8D15F8FA-E3D8-4F58-BF8B-9FB0FC4B194C}"/>
                </a:ext>
              </a:extLst>
            </p:cNvPr>
            <p:cNvSpPr/>
            <p:nvPr/>
          </p:nvSpPr>
          <p:spPr>
            <a:xfrm flipV="1">
              <a:off x="461941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0" name="Line 76">
              <a:extLst>
                <a:ext uri="{FF2B5EF4-FFF2-40B4-BE49-F238E27FC236}">
                  <a16:creationId xmlns:a16="http://schemas.microsoft.com/office/drawing/2014/main" id="{D551B07C-9ACD-47A4-91CF-0C64D728770A}"/>
                </a:ext>
              </a:extLst>
            </p:cNvPr>
            <p:cNvSpPr/>
            <p:nvPr/>
          </p:nvSpPr>
          <p:spPr>
            <a:xfrm flipV="1">
              <a:off x="4660687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1" name="Line 77">
              <a:extLst>
                <a:ext uri="{FF2B5EF4-FFF2-40B4-BE49-F238E27FC236}">
                  <a16:creationId xmlns:a16="http://schemas.microsoft.com/office/drawing/2014/main" id="{170E66BD-EF8F-472C-BB10-B82162312312}"/>
                </a:ext>
              </a:extLst>
            </p:cNvPr>
            <p:cNvSpPr/>
            <p:nvPr/>
          </p:nvSpPr>
          <p:spPr>
            <a:xfrm flipV="1">
              <a:off x="4703545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2" name="Line 78">
              <a:extLst>
                <a:ext uri="{FF2B5EF4-FFF2-40B4-BE49-F238E27FC236}">
                  <a16:creationId xmlns:a16="http://schemas.microsoft.com/office/drawing/2014/main" id="{D2E3C04F-C53B-4683-BB64-E6FBDB3DD9E5}"/>
                </a:ext>
              </a:extLst>
            </p:cNvPr>
            <p:cNvSpPr/>
            <p:nvPr/>
          </p:nvSpPr>
          <p:spPr>
            <a:xfrm flipV="1">
              <a:off x="474482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3" name="Line 79">
              <a:extLst>
                <a:ext uri="{FF2B5EF4-FFF2-40B4-BE49-F238E27FC236}">
                  <a16:creationId xmlns:a16="http://schemas.microsoft.com/office/drawing/2014/main" id="{3B19BD00-ACDD-4EF7-A191-0BFDC08E3B91}"/>
                </a:ext>
              </a:extLst>
            </p:cNvPr>
            <p:cNvSpPr/>
            <p:nvPr/>
          </p:nvSpPr>
          <p:spPr>
            <a:xfrm flipV="1">
              <a:off x="4781333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4" name="Line 80">
              <a:extLst>
                <a:ext uri="{FF2B5EF4-FFF2-40B4-BE49-F238E27FC236}">
                  <a16:creationId xmlns:a16="http://schemas.microsoft.com/office/drawing/2014/main" id="{6455117B-1879-44D6-B298-24F121DF2BFA}"/>
                </a:ext>
              </a:extLst>
            </p:cNvPr>
            <p:cNvSpPr/>
            <p:nvPr/>
          </p:nvSpPr>
          <p:spPr>
            <a:xfrm flipV="1">
              <a:off x="4789270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5" name="Line 81">
              <a:extLst>
                <a:ext uri="{FF2B5EF4-FFF2-40B4-BE49-F238E27FC236}">
                  <a16:creationId xmlns:a16="http://schemas.microsoft.com/office/drawing/2014/main" id="{F067D4E7-FAAA-4329-AE16-0B5E1C51E38E}"/>
                </a:ext>
              </a:extLst>
            </p:cNvPr>
            <p:cNvSpPr/>
            <p:nvPr/>
          </p:nvSpPr>
          <p:spPr>
            <a:xfrm flipV="1">
              <a:off x="4830546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6" name="Line 82">
              <a:extLst>
                <a:ext uri="{FF2B5EF4-FFF2-40B4-BE49-F238E27FC236}">
                  <a16:creationId xmlns:a16="http://schemas.microsoft.com/office/drawing/2014/main" id="{E62F6870-97E9-4436-A945-957E449D6F41}"/>
                </a:ext>
              </a:extLst>
            </p:cNvPr>
            <p:cNvSpPr/>
            <p:nvPr/>
          </p:nvSpPr>
          <p:spPr>
            <a:xfrm flipV="1">
              <a:off x="4873413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7" name="Line 83">
              <a:extLst>
                <a:ext uri="{FF2B5EF4-FFF2-40B4-BE49-F238E27FC236}">
                  <a16:creationId xmlns:a16="http://schemas.microsoft.com/office/drawing/2014/main" id="{DCC6EFBF-7D73-45DE-9553-C51B44B6EF1C}"/>
                </a:ext>
              </a:extLst>
            </p:cNvPr>
            <p:cNvSpPr/>
            <p:nvPr/>
          </p:nvSpPr>
          <p:spPr>
            <a:xfrm flipV="1">
              <a:off x="4914689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8" name="Line 84">
              <a:extLst>
                <a:ext uri="{FF2B5EF4-FFF2-40B4-BE49-F238E27FC236}">
                  <a16:creationId xmlns:a16="http://schemas.microsoft.com/office/drawing/2014/main" id="{06376878-D76B-46A7-A61E-C06B8BE6AD39}"/>
                </a:ext>
              </a:extLst>
            </p:cNvPr>
            <p:cNvSpPr/>
            <p:nvPr/>
          </p:nvSpPr>
          <p:spPr>
            <a:xfrm flipV="1">
              <a:off x="4951201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9" name="Line 85">
              <a:extLst>
                <a:ext uri="{FF2B5EF4-FFF2-40B4-BE49-F238E27FC236}">
                  <a16:creationId xmlns:a16="http://schemas.microsoft.com/office/drawing/2014/main" id="{CBDBC7CB-ABFC-475F-8316-47AA663ECFB7}"/>
                </a:ext>
              </a:extLst>
            </p:cNvPr>
            <p:cNvSpPr/>
            <p:nvPr/>
          </p:nvSpPr>
          <p:spPr>
            <a:xfrm rot="5399996" flipV="1">
              <a:off x="4994055" y="555932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0" name="Line 86">
              <a:extLst>
                <a:ext uri="{FF2B5EF4-FFF2-40B4-BE49-F238E27FC236}">
                  <a16:creationId xmlns:a16="http://schemas.microsoft.com/office/drawing/2014/main" id="{133E9DD0-9BB3-4D08-B6D0-39867BB0CD22}"/>
                </a:ext>
              </a:extLst>
            </p:cNvPr>
            <p:cNvSpPr/>
            <p:nvPr/>
          </p:nvSpPr>
          <p:spPr>
            <a:xfrm rot="5399996" flipV="1">
              <a:off x="4994055" y="560060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1" name="Line 87">
              <a:extLst>
                <a:ext uri="{FF2B5EF4-FFF2-40B4-BE49-F238E27FC236}">
                  <a16:creationId xmlns:a16="http://schemas.microsoft.com/office/drawing/2014/main" id="{54FEBC66-8D75-40F4-A56F-A9BA438AE34F}"/>
                </a:ext>
              </a:extLst>
            </p:cNvPr>
            <p:cNvSpPr/>
            <p:nvPr/>
          </p:nvSpPr>
          <p:spPr>
            <a:xfrm rot="5399996" flipV="1">
              <a:off x="4994055" y="564346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2" name="Line 88">
              <a:extLst>
                <a:ext uri="{FF2B5EF4-FFF2-40B4-BE49-F238E27FC236}">
                  <a16:creationId xmlns:a16="http://schemas.microsoft.com/office/drawing/2014/main" id="{B49EE096-D6C7-45A6-9236-3A9F58610A27}"/>
                </a:ext>
              </a:extLst>
            </p:cNvPr>
            <p:cNvSpPr/>
            <p:nvPr/>
          </p:nvSpPr>
          <p:spPr>
            <a:xfrm rot="5399996" flipV="1">
              <a:off x="4994055" y="568473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3" name="Line 89">
              <a:extLst>
                <a:ext uri="{FF2B5EF4-FFF2-40B4-BE49-F238E27FC236}">
                  <a16:creationId xmlns:a16="http://schemas.microsoft.com/office/drawing/2014/main" id="{82A388E8-B727-47FB-872A-FEAA5076DD62}"/>
                </a:ext>
              </a:extLst>
            </p:cNvPr>
            <p:cNvSpPr/>
            <p:nvPr/>
          </p:nvSpPr>
          <p:spPr>
            <a:xfrm rot="5399996" flipV="1">
              <a:off x="4994055" y="572125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4" name="Line 90">
              <a:extLst>
                <a:ext uri="{FF2B5EF4-FFF2-40B4-BE49-F238E27FC236}">
                  <a16:creationId xmlns:a16="http://schemas.microsoft.com/office/drawing/2014/main" id="{A42EB6E0-2169-4A4C-B43A-B00C4B7B2DC3}"/>
                </a:ext>
              </a:extLst>
            </p:cNvPr>
            <p:cNvSpPr/>
            <p:nvPr/>
          </p:nvSpPr>
          <p:spPr>
            <a:xfrm rot="5399996" flipV="1">
              <a:off x="4495579" y="539422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5" name="Line 91">
              <a:extLst>
                <a:ext uri="{FF2B5EF4-FFF2-40B4-BE49-F238E27FC236}">
                  <a16:creationId xmlns:a16="http://schemas.microsoft.com/office/drawing/2014/main" id="{C088F771-C7C4-44B2-B9F5-263A6ADA968E}"/>
                </a:ext>
              </a:extLst>
            </p:cNvPr>
            <p:cNvSpPr/>
            <p:nvPr/>
          </p:nvSpPr>
          <p:spPr>
            <a:xfrm rot="5399996" flipV="1">
              <a:off x="4495579" y="543550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6" name="Line 92">
              <a:extLst>
                <a:ext uri="{FF2B5EF4-FFF2-40B4-BE49-F238E27FC236}">
                  <a16:creationId xmlns:a16="http://schemas.microsoft.com/office/drawing/2014/main" id="{EE740EA0-906F-4D55-9247-AF54CD883805}"/>
                </a:ext>
              </a:extLst>
            </p:cNvPr>
            <p:cNvSpPr/>
            <p:nvPr/>
          </p:nvSpPr>
          <p:spPr>
            <a:xfrm rot="5399996" flipV="1">
              <a:off x="4495579" y="547836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7" name="Line 93">
              <a:extLst>
                <a:ext uri="{FF2B5EF4-FFF2-40B4-BE49-F238E27FC236}">
                  <a16:creationId xmlns:a16="http://schemas.microsoft.com/office/drawing/2014/main" id="{C755534E-AFF5-4729-81EF-206526C5C36C}"/>
                </a:ext>
              </a:extLst>
            </p:cNvPr>
            <p:cNvSpPr/>
            <p:nvPr/>
          </p:nvSpPr>
          <p:spPr>
            <a:xfrm rot="5399996" flipV="1">
              <a:off x="4495579" y="551963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8" name="Line 94">
              <a:extLst>
                <a:ext uri="{FF2B5EF4-FFF2-40B4-BE49-F238E27FC236}">
                  <a16:creationId xmlns:a16="http://schemas.microsoft.com/office/drawing/2014/main" id="{CA06B353-AF5F-43E5-87C1-544B92876BD8}"/>
                </a:ext>
              </a:extLst>
            </p:cNvPr>
            <p:cNvSpPr/>
            <p:nvPr/>
          </p:nvSpPr>
          <p:spPr>
            <a:xfrm rot="5399996" flipV="1">
              <a:off x="4495579" y="555615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9" name="Text Box 95">
              <a:extLst>
                <a:ext uri="{FF2B5EF4-FFF2-40B4-BE49-F238E27FC236}">
                  <a16:creationId xmlns:a16="http://schemas.microsoft.com/office/drawing/2014/main" id="{AFA5FB96-2680-4D56-9EE2-622384DEBBA9}"/>
                </a:ext>
              </a:extLst>
            </p:cNvPr>
            <p:cNvSpPr txBox="1"/>
            <p:nvPr/>
          </p:nvSpPr>
          <p:spPr>
            <a:xfrm>
              <a:off x="4513048" y="5302148"/>
              <a:ext cx="463545" cy="466728"/>
            </a:xfrm>
            <a:prstGeom prst="rect">
              <a:avLst/>
            </a:prstGeom>
            <a:gradFill>
              <a:gsLst>
                <a:gs pos="0">
                  <a:srgbClr val="17375E"/>
                </a:gs>
                <a:gs pos="100000">
                  <a:srgbClr val="8EB4E3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0" tIns="0" rIns="0" bIns="0" anchor="ctr" anchorCtr="1" compatLnSpc="1"/>
            <a:lstStyle/>
            <a:p>
              <a:pPr>
                <a:spcBef>
                  <a:spcPts val="400"/>
                </a:spcBef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700" b="1">
                  <a:solidFill>
                    <a:srgbClr val="FFFFFF"/>
                  </a:solidFill>
                  <a:latin typeface="Calibri"/>
                </a:rPr>
                <a:t>FPGA</a:t>
              </a:r>
            </a:p>
          </p:txBody>
        </p:sp>
        <p:sp>
          <p:nvSpPr>
            <p:cNvPr id="60" name="Line 96">
              <a:extLst>
                <a:ext uri="{FF2B5EF4-FFF2-40B4-BE49-F238E27FC236}">
                  <a16:creationId xmlns:a16="http://schemas.microsoft.com/office/drawing/2014/main" id="{4FB4F39D-C49C-42E8-AA39-69EE9ED94C42}"/>
                </a:ext>
              </a:extLst>
            </p:cNvPr>
            <p:cNvSpPr/>
            <p:nvPr/>
          </p:nvSpPr>
          <p:spPr>
            <a:xfrm rot="5399996" flipV="1">
              <a:off x="4995646" y="54767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1" name="Line 97">
              <a:extLst>
                <a:ext uri="{FF2B5EF4-FFF2-40B4-BE49-F238E27FC236}">
                  <a16:creationId xmlns:a16="http://schemas.microsoft.com/office/drawing/2014/main" id="{174F6E8C-BCB1-4B83-86C9-A10540BCDD7C}"/>
                </a:ext>
              </a:extLst>
            </p:cNvPr>
            <p:cNvSpPr/>
            <p:nvPr/>
          </p:nvSpPr>
          <p:spPr>
            <a:xfrm rot="5399996" flipV="1">
              <a:off x="4995646" y="551805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2" name="Line 98">
              <a:extLst>
                <a:ext uri="{FF2B5EF4-FFF2-40B4-BE49-F238E27FC236}">
                  <a16:creationId xmlns:a16="http://schemas.microsoft.com/office/drawing/2014/main" id="{1B2479EA-49C5-4F95-9A97-2473D7BADDDA}"/>
                </a:ext>
              </a:extLst>
            </p:cNvPr>
            <p:cNvSpPr/>
            <p:nvPr/>
          </p:nvSpPr>
          <p:spPr>
            <a:xfrm rot="5399996" flipV="1">
              <a:off x="4493997" y="531167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3" name="Line 99">
              <a:extLst>
                <a:ext uri="{FF2B5EF4-FFF2-40B4-BE49-F238E27FC236}">
                  <a16:creationId xmlns:a16="http://schemas.microsoft.com/office/drawing/2014/main" id="{9D2537BB-3A22-418E-8902-E10AA4BB7F6A}"/>
                </a:ext>
              </a:extLst>
            </p:cNvPr>
            <p:cNvSpPr/>
            <p:nvPr/>
          </p:nvSpPr>
          <p:spPr>
            <a:xfrm rot="5399996" flipV="1">
              <a:off x="4493997" y="535294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4" name="Line 100">
              <a:extLst>
                <a:ext uri="{FF2B5EF4-FFF2-40B4-BE49-F238E27FC236}">
                  <a16:creationId xmlns:a16="http://schemas.microsoft.com/office/drawing/2014/main" id="{198CB75F-02F2-40C4-9B8C-56276EF0DE6C}"/>
                </a:ext>
              </a:extLst>
            </p:cNvPr>
            <p:cNvSpPr/>
            <p:nvPr/>
          </p:nvSpPr>
          <p:spPr>
            <a:xfrm flipV="1">
              <a:off x="4540032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5" name="Line 101">
              <a:extLst>
                <a:ext uri="{FF2B5EF4-FFF2-40B4-BE49-F238E27FC236}">
                  <a16:creationId xmlns:a16="http://schemas.microsoft.com/office/drawing/2014/main" id="{ABB5413C-9BA8-456D-9AF8-07325733CBBF}"/>
                </a:ext>
              </a:extLst>
            </p:cNvPr>
            <p:cNvSpPr/>
            <p:nvPr/>
          </p:nvSpPr>
          <p:spPr>
            <a:xfrm flipV="1">
              <a:off x="4581308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6" name="Line 102">
              <a:extLst>
                <a:ext uri="{FF2B5EF4-FFF2-40B4-BE49-F238E27FC236}">
                  <a16:creationId xmlns:a16="http://schemas.microsoft.com/office/drawing/2014/main" id="{39D79E09-2C0B-4AF4-9E7F-1DBC81F898B9}"/>
                </a:ext>
              </a:extLst>
            </p:cNvPr>
            <p:cNvSpPr/>
            <p:nvPr/>
          </p:nvSpPr>
          <p:spPr>
            <a:xfrm flipV="1">
              <a:off x="4706718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7" name="Line 103">
              <a:extLst>
                <a:ext uri="{FF2B5EF4-FFF2-40B4-BE49-F238E27FC236}">
                  <a16:creationId xmlns:a16="http://schemas.microsoft.com/office/drawing/2014/main" id="{13D833F1-5454-4B59-8C91-3267AAF0DAFB}"/>
                </a:ext>
              </a:extLst>
            </p:cNvPr>
            <p:cNvSpPr/>
            <p:nvPr/>
          </p:nvSpPr>
          <p:spPr>
            <a:xfrm flipV="1">
              <a:off x="4747994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8" name="Line 105">
              <a:extLst>
                <a:ext uri="{FF2B5EF4-FFF2-40B4-BE49-F238E27FC236}">
                  <a16:creationId xmlns:a16="http://schemas.microsoft.com/office/drawing/2014/main" id="{904A6AD5-5C59-42B7-96D5-17191D1DF8A1}"/>
                </a:ext>
              </a:extLst>
            </p:cNvPr>
            <p:cNvSpPr/>
            <p:nvPr/>
          </p:nvSpPr>
          <p:spPr>
            <a:xfrm rot="5399996" flipV="1">
              <a:off x="4998819" y="539422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9" name="Line 106">
              <a:extLst>
                <a:ext uri="{FF2B5EF4-FFF2-40B4-BE49-F238E27FC236}">
                  <a16:creationId xmlns:a16="http://schemas.microsoft.com/office/drawing/2014/main" id="{954F84C1-2BB6-4A47-8338-13A690D5F8C1}"/>
                </a:ext>
              </a:extLst>
            </p:cNvPr>
            <p:cNvSpPr/>
            <p:nvPr/>
          </p:nvSpPr>
          <p:spPr>
            <a:xfrm rot="5399996" flipV="1">
              <a:off x="4998819" y="543550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0" name="Line 107">
              <a:extLst>
                <a:ext uri="{FF2B5EF4-FFF2-40B4-BE49-F238E27FC236}">
                  <a16:creationId xmlns:a16="http://schemas.microsoft.com/office/drawing/2014/main" id="{C5AB3C12-7AC3-4AC8-939C-30601DAFEBD6}"/>
                </a:ext>
              </a:extLst>
            </p:cNvPr>
            <p:cNvSpPr/>
            <p:nvPr/>
          </p:nvSpPr>
          <p:spPr>
            <a:xfrm rot="5399996" flipV="1">
              <a:off x="5000410" y="531167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1" name="Line 108">
              <a:extLst>
                <a:ext uri="{FF2B5EF4-FFF2-40B4-BE49-F238E27FC236}">
                  <a16:creationId xmlns:a16="http://schemas.microsoft.com/office/drawing/2014/main" id="{FC549171-23F6-4E9A-95F0-4259AEDBF0B5}"/>
                </a:ext>
              </a:extLst>
            </p:cNvPr>
            <p:cNvSpPr/>
            <p:nvPr/>
          </p:nvSpPr>
          <p:spPr>
            <a:xfrm rot="5399996" flipV="1">
              <a:off x="5000410" y="535294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2" name="Line 109">
              <a:extLst>
                <a:ext uri="{FF2B5EF4-FFF2-40B4-BE49-F238E27FC236}">
                  <a16:creationId xmlns:a16="http://schemas.microsoft.com/office/drawing/2014/main" id="{3EA45EE6-0B0F-4EA6-9843-6768FDB68F05}"/>
                </a:ext>
              </a:extLst>
            </p:cNvPr>
            <p:cNvSpPr/>
            <p:nvPr/>
          </p:nvSpPr>
          <p:spPr>
            <a:xfrm rot="5399996" flipV="1">
              <a:off x="4493997" y="5676801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3" name="Line 110">
              <a:extLst>
                <a:ext uri="{FF2B5EF4-FFF2-40B4-BE49-F238E27FC236}">
                  <a16:creationId xmlns:a16="http://schemas.microsoft.com/office/drawing/2014/main" id="{86850F9B-387F-4A34-98EC-DAD8958D0626}"/>
                </a:ext>
              </a:extLst>
            </p:cNvPr>
            <p:cNvSpPr/>
            <p:nvPr/>
          </p:nvSpPr>
          <p:spPr>
            <a:xfrm rot="5399996" flipV="1">
              <a:off x="4493997" y="571807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4" name="Line 111">
              <a:extLst>
                <a:ext uri="{FF2B5EF4-FFF2-40B4-BE49-F238E27FC236}">
                  <a16:creationId xmlns:a16="http://schemas.microsoft.com/office/drawing/2014/main" id="{262FBDDC-133C-4764-AE76-1DC119E6166D}"/>
                </a:ext>
              </a:extLst>
            </p:cNvPr>
            <p:cNvSpPr/>
            <p:nvPr/>
          </p:nvSpPr>
          <p:spPr>
            <a:xfrm rot="5399996" flipV="1">
              <a:off x="4495579" y="5594249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5" name="Line 112">
              <a:extLst>
                <a:ext uri="{FF2B5EF4-FFF2-40B4-BE49-F238E27FC236}">
                  <a16:creationId xmlns:a16="http://schemas.microsoft.com/office/drawing/2014/main" id="{0561BB84-8998-437F-9F83-175A3990A822}"/>
                </a:ext>
              </a:extLst>
            </p:cNvPr>
            <p:cNvSpPr/>
            <p:nvPr/>
          </p:nvSpPr>
          <p:spPr>
            <a:xfrm rot="5399996" flipV="1">
              <a:off x="4495579" y="5635525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6" name="Line 113">
              <a:extLst>
                <a:ext uri="{FF2B5EF4-FFF2-40B4-BE49-F238E27FC236}">
                  <a16:creationId xmlns:a16="http://schemas.microsoft.com/office/drawing/2014/main" id="{8481EBA5-8AE0-44DF-B173-7213CE30112C}"/>
                </a:ext>
              </a:extLst>
            </p:cNvPr>
            <p:cNvSpPr/>
            <p:nvPr/>
          </p:nvSpPr>
          <p:spPr>
            <a:xfrm flipV="1">
              <a:off x="4624175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7" name="Line 114">
              <a:extLst>
                <a:ext uri="{FF2B5EF4-FFF2-40B4-BE49-F238E27FC236}">
                  <a16:creationId xmlns:a16="http://schemas.microsoft.com/office/drawing/2014/main" id="{E78271CC-C031-4036-9F6B-4EB4F79EBC37}"/>
                </a:ext>
              </a:extLst>
            </p:cNvPr>
            <p:cNvSpPr/>
            <p:nvPr/>
          </p:nvSpPr>
          <p:spPr>
            <a:xfrm flipV="1">
              <a:off x="4665451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8" name="Line 115">
              <a:extLst>
                <a:ext uri="{FF2B5EF4-FFF2-40B4-BE49-F238E27FC236}">
                  <a16:creationId xmlns:a16="http://schemas.microsoft.com/office/drawing/2014/main" id="{3E69A488-4E16-4A95-8AF9-A06B826845E0}"/>
                </a:ext>
              </a:extLst>
            </p:cNvPr>
            <p:cNvSpPr/>
            <p:nvPr/>
          </p:nvSpPr>
          <p:spPr>
            <a:xfrm flipV="1">
              <a:off x="4541623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9" name="Line 116">
              <a:extLst>
                <a:ext uri="{FF2B5EF4-FFF2-40B4-BE49-F238E27FC236}">
                  <a16:creationId xmlns:a16="http://schemas.microsoft.com/office/drawing/2014/main" id="{5C4945A9-38ED-47E8-B5F0-897BE756EC31}"/>
                </a:ext>
              </a:extLst>
            </p:cNvPr>
            <p:cNvSpPr/>
            <p:nvPr/>
          </p:nvSpPr>
          <p:spPr>
            <a:xfrm flipV="1">
              <a:off x="4582899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0" name="Line 117">
              <a:extLst>
                <a:ext uri="{FF2B5EF4-FFF2-40B4-BE49-F238E27FC236}">
                  <a16:creationId xmlns:a16="http://schemas.microsoft.com/office/drawing/2014/main" id="{8EF9EC44-B8C6-4103-93BA-CB4AA1CD33AE}"/>
                </a:ext>
              </a:extLst>
            </p:cNvPr>
            <p:cNvSpPr/>
            <p:nvPr/>
          </p:nvSpPr>
          <p:spPr>
            <a:xfrm flipV="1">
              <a:off x="490516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1" name="Line 118">
              <a:extLst>
                <a:ext uri="{FF2B5EF4-FFF2-40B4-BE49-F238E27FC236}">
                  <a16:creationId xmlns:a16="http://schemas.microsoft.com/office/drawing/2014/main" id="{BCA92AAA-F8A3-4F6D-80E6-07C4F5494DD9}"/>
                </a:ext>
              </a:extLst>
            </p:cNvPr>
            <p:cNvSpPr/>
            <p:nvPr/>
          </p:nvSpPr>
          <p:spPr>
            <a:xfrm flipV="1">
              <a:off x="4946437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2" name="Line 119">
              <a:extLst>
                <a:ext uri="{FF2B5EF4-FFF2-40B4-BE49-F238E27FC236}">
                  <a16:creationId xmlns:a16="http://schemas.microsoft.com/office/drawing/2014/main" id="{584F4E0C-BF3A-4B51-83AF-8E07C482DCE9}"/>
                </a:ext>
              </a:extLst>
            </p:cNvPr>
            <p:cNvSpPr/>
            <p:nvPr/>
          </p:nvSpPr>
          <p:spPr>
            <a:xfrm flipV="1">
              <a:off x="4822609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3" name="Line 120">
              <a:extLst>
                <a:ext uri="{FF2B5EF4-FFF2-40B4-BE49-F238E27FC236}">
                  <a16:creationId xmlns:a16="http://schemas.microsoft.com/office/drawing/2014/main" id="{F314A0C1-085F-4A13-8F96-1EA47A3957FC}"/>
                </a:ext>
              </a:extLst>
            </p:cNvPr>
            <p:cNvSpPr/>
            <p:nvPr/>
          </p:nvSpPr>
          <p:spPr>
            <a:xfrm flipV="1">
              <a:off x="4863885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4" name="Rectangle 70">
              <a:extLst>
                <a:ext uri="{FF2B5EF4-FFF2-40B4-BE49-F238E27FC236}">
                  <a16:creationId xmlns:a16="http://schemas.microsoft.com/office/drawing/2014/main" id="{411189B4-B593-42E8-AE8D-5028F888B1D0}"/>
                </a:ext>
              </a:extLst>
            </p:cNvPr>
            <p:cNvSpPr/>
            <p:nvPr/>
          </p:nvSpPr>
          <p:spPr>
            <a:xfrm>
              <a:off x="4193484" y="550852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5" name="Rectangle 70">
              <a:extLst>
                <a:ext uri="{FF2B5EF4-FFF2-40B4-BE49-F238E27FC236}">
                  <a16:creationId xmlns:a16="http://schemas.microsoft.com/office/drawing/2014/main" id="{F79D22D6-8632-4DDC-AECA-5311D344E69F}"/>
                </a:ext>
              </a:extLst>
            </p:cNvPr>
            <p:cNvSpPr/>
            <p:nvPr/>
          </p:nvSpPr>
          <p:spPr>
            <a:xfrm>
              <a:off x="4107201" y="550928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6" name="Rectangle 72">
              <a:extLst>
                <a:ext uri="{FF2B5EF4-FFF2-40B4-BE49-F238E27FC236}">
                  <a16:creationId xmlns:a16="http://schemas.microsoft.com/office/drawing/2014/main" id="{01E968CF-3EA7-4BB5-A262-F166728E4CF6}"/>
                </a:ext>
              </a:extLst>
            </p:cNvPr>
            <p:cNvSpPr/>
            <p:nvPr/>
          </p:nvSpPr>
          <p:spPr>
            <a:xfrm>
              <a:off x="4123651" y="5116890"/>
              <a:ext cx="140890" cy="220845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7" name="Rectangle 68">
              <a:extLst>
                <a:ext uri="{FF2B5EF4-FFF2-40B4-BE49-F238E27FC236}">
                  <a16:creationId xmlns:a16="http://schemas.microsoft.com/office/drawing/2014/main" id="{D19D7464-7503-4089-AA0B-C65FE2ABDFE8}"/>
                </a:ext>
              </a:extLst>
            </p:cNvPr>
            <p:cNvSpPr/>
            <p:nvPr/>
          </p:nvSpPr>
          <p:spPr>
            <a:xfrm>
              <a:off x="4154274" y="5013225"/>
              <a:ext cx="36511" cy="100806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28" name="Rectangle 70">
            <a:extLst>
              <a:ext uri="{FF2B5EF4-FFF2-40B4-BE49-F238E27FC236}">
                <a16:creationId xmlns:a16="http://schemas.microsoft.com/office/drawing/2014/main" id="{B6D42C3E-2F13-486B-9884-1C284476B9B2}"/>
              </a:ext>
            </a:extLst>
          </p:cNvPr>
          <p:cNvSpPr/>
          <p:nvPr/>
        </p:nvSpPr>
        <p:spPr>
          <a:xfrm>
            <a:off x="5192170" y="4235797"/>
            <a:ext cx="185328" cy="90230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Rectangle 70">
            <a:extLst>
              <a:ext uri="{FF2B5EF4-FFF2-40B4-BE49-F238E27FC236}">
                <a16:creationId xmlns:a16="http://schemas.microsoft.com/office/drawing/2014/main" id="{7ABB888F-3CA1-4F4C-A02D-2CCA327E2E1F}"/>
              </a:ext>
            </a:extLst>
          </p:cNvPr>
          <p:cNvSpPr/>
          <p:nvPr/>
        </p:nvSpPr>
        <p:spPr>
          <a:xfrm>
            <a:off x="5079666" y="4236990"/>
            <a:ext cx="59626" cy="9144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Rectangle 70">
            <a:extLst>
              <a:ext uri="{FF2B5EF4-FFF2-40B4-BE49-F238E27FC236}">
                <a16:creationId xmlns:a16="http://schemas.microsoft.com/office/drawing/2014/main" id="{05A7BB91-121D-4B5E-ADE8-40C0ED7C2C7D}"/>
              </a:ext>
            </a:extLst>
          </p:cNvPr>
          <p:cNvSpPr/>
          <p:nvPr/>
        </p:nvSpPr>
        <p:spPr>
          <a:xfrm>
            <a:off x="5192170" y="4380524"/>
            <a:ext cx="185328" cy="90230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Rectangle 70">
            <a:extLst>
              <a:ext uri="{FF2B5EF4-FFF2-40B4-BE49-F238E27FC236}">
                <a16:creationId xmlns:a16="http://schemas.microsoft.com/office/drawing/2014/main" id="{B4EE6007-894C-4585-81A2-6E63278FFF20}"/>
              </a:ext>
            </a:extLst>
          </p:cNvPr>
          <p:cNvSpPr/>
          <p:nvPr/>
        </p:nvSpPr>
        <p:spPr>
          <a:xfrm>
            <a:off x="5079666" y="4381717"/>
            <a:ext cx="59626" cy="9144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Rectangle 70">
            <a:extLst>
              <a:ext uri="{FF2B5EF4-FFF2-40B4-BE49-F238E27FC236}">
                <a16:creationId xmlns:a16="http://schemas.microsoft.com/office/drawing/2014/main" id="{724B13A7-8A57-4591-A9E6-ED4A391FDCF5}"/>
              </a:ext>
            </a:extLst>
          </p:cNvPr>
          <p:cNvSpPr/>
          <p:nvPr/>
        </p:nvSpPr>
        <p:spPr>
          <a:xfrm>
            <a:off x="5194873" y="4527914"/>
            <a:ext cx="185328" cy="90230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Rectangle 70">
            <a:extLst>
              <a:ext uri="{FF2B5EF4-FFF2-40B4-BE49-F238E27FC236}">
                <a16:creationId xmlns:a16="http://schemas.microsoft.com/office/drawing/2014/main" id="{4B9CFF2F-718B-4B90-9D38-ACD8A0EE01FD}"/>
              </a:ext>
            </a:extLst>
          </p:cNvPr>
          <p:cNvSpPr/>
          <p:nvPr/>
        </p:nvSpPr>
        <p:spPr>
          <a:xfrm>
            <a:off x="5082369" y="4529106"/>
            <a:ext cx="59626" cy="9144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Rectangle 70">
            <a:extLst>
              <a:ext uri="{FF2B5EF4-FFF2-40B4-BE49-F238E27FC236}">
                <a16:creationId xmlns:a16="http://schemas.microsoft.com/office/drawing/2014/main" id="{7F0E00DE-E7DB-4433-BA4D-DB4872AB5886}"/>
              </a:ext>
            </a:extLst>
          </p:cNvPr>
          <p:cNvSpPr/>
          <p:nvPr/>
        </p:nvSpPr>
        <p:spPr>
          <a:xfrm>
            <a:off x="5191703" y="4653084"/>
            <a:ext cx="185328" cy="90230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Rectangle 70">
            <a:extLst>
              <a:ext uri="{FF2B5EF4-FFF2-40B4-BE49-F238E27FC236}">
                <a16:creationId xmlns:a16="http://schemas.microsoft.com/office/drawing/2014/main" id="{62700306-5306-43D5-ABF2-6291BAC8B1CD}"/>
              </a:ext>
            </a:extLst>
          </p:cNvPr>
          <p:cNvSpPr/>
          <p:nvPr/>
        </p:nvSpPr>
        <p:spPr>
          <a:xfrm>
            <a:off x="5079666" y="4653084"/>
            <a:ext cx="59626" cy="91448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95D4727-AE2C-446C-8C58-6E31F1AB65C7}"/>
              </a:ext>
            </a:extLst>
          </p:cNvPr>
          <p:cNvSpPr txBox="1"/>
          <p:nvPr/>
        </p:nvSpPr>
        <p:spPr>
          <a:xfrm>
            <a:off x="3382590" y="3391402"/>
            <a:ext cx="142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Front GPIO</a:t>
            </a:r>
          </a:p>
          <a:p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Galvanically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isolated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inputs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, TTL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47333255-116F-4155-8833-53E52935D39D}"/>
              </a:ext>
            </a:extLst>
          </p:cNvPr>
          <p:cNvCxnSpPr>
            <a:cxnSpLocks/>
          </p:cNvCxnSpPr>
          <p:nvPr/>
        </p:nvCxnSpPr>
        <p:spPr>
          <a:xfrm>
            <a:off x="4200526" y="3630819"/>
            <a:ext cx="90060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DF55E760-9F51-4467-A09F-2739CA7F7EC4}"/>
              </a:ext>
            </a:extLst>
          </p:cNvPr>
          <p:cNvSpPr txBox="1"/>
          <p:nvPr/>
        </p:nvSpPr>
        <p:spPr>
          <a:xfrm>
            <a:off x="5234198" y="2544417"/>
            <a:ext cx="1484654" cy="438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492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127D7-32DC-48DF-97C9-3C614B87F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7" name="Gruppieren 10">
            <a:extLst>
              <a:ext uri="{FF2B5EF4-FFF2-40B4-BE49-F238E27FC236}">
                <a16:creationId xmlns:a16="http://schemas.microsoft.com/office/drawing/2014/main" id="{0BF5AA97-1A30-4C79-8587-A1709DB8CF4A}"/>
              </a:ext>
            </a:extLst>
          </p:cNvPr>
          <p:cNvGrpSpPr/>
          <p:nvPr/>
        </p:nvGrpSpPr>
        <p:grpSpPr>
          <a:xfrm>
            <a:off x="4952689" y="3308193"/>
            <a:ext cx="1972638" cy="1582193"/>
            <a:chOff x="4009808" y="5013225"/>
            <a:chExt cx="1512883" cy="1008061"/>
          </a:xfrm>
        </p:grpSpPr>
        <p:sp>
          <p:nvSpPr>
            <p:cNvPr id="34" name="Rectangle 64">
              <a:extLst>
                <a:ext uri="{FF2B5EF4-FFF2-40B4-BE49-F238E27FC236}">
                  <a16:creationId xmlns:a16="http://schemas.microsoft.com/office/drawing/2014/main" id="{388B4D49-11A2-4A2B-9870-8624900C4D94}"/>
                </a:ext>
              </a:extLst>
            </p:cNvPr>
            <p:cNvSpPr/>
            <p:nvPr/>
          </p:nvSpPr>
          <p:spPr>
            <a:xfrm>
              <a:off x="4225707" y="5086249"/>
              <a:ext cx="1296984" cy="863595"/>
            </a:xfrm>
            <a:prstGeom prst="rect">
              <a:avLst/>
            </a:prstGeom>
            <a:gradFill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5" name="Rectangle 65">
              <a:extLst>
                <a:ext uri="{FF2B5EF4-FFF2-40B4-BE49-F238E27FC236}">
                  <a16:creationId xmlns:a16="http://schemas.microsoft.com/office/drawing/2014/main" id="{BDA1DBDB-D970-4C75-9898-1E55FD6AF1F6}"/>
                </a:ext>
              </a:extLst>
            </p:cNvPr>
            <p:cNvSpPr/>
            <p:nvPr/>
          </p:nvSpPr>
          <p:spPr>
            <a:xfrm>
              <a:off x="4441606" y="5949854"/>
              <a:ext cx="73023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6" name="Rectangle 66">
              <a:extLst>
                <a:ext uri="{FF2B5EF4-FFF2-40B4-BE49-F238E27FC236}">
                  <a16:creationId xmlns:a16="http://schemas.microsoft.com/office/drawing/2014/main" id="{3686EC76-5B52-4B3F-B102-C84B6C303BBC}"/>
                </a:ext>
              </a:extLst>
            </p:cNvPr>
            <p:cNvSpPr/>
            <p:nvPr/>
          </p:nvSpPr>
          <p:spPr>
            <a:xfrm>
              <a:off x="4586072" y="5949854"/>
              <a:ext cx="360365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7" name="Rectangle 69">
              <a:extLst>
                <a:ext uri="{FF2B5EF4-FFF2-40B4-BE49-F238E27FC236}">
                  <a16:creationId xmlns:a16="http://schemas.microsoft.com/office/drawing/2014/main" id="{6ED9C916-BACB-4DA3-B8F8-85499B31945C}"/>
                </a:ext>
              </a:extLst>
            </p:cNvPr>
            <p:cNvSpPr/>
            <p:nvPr/>
          </p:nvSpPr>
          <p:spPr>
            <a:xfrm>
              <a:off x="4009808" y="5013225"/>
              <a:ext cx="144466" cy="3651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8" name="Rectangle 72">
              <a:extLst>
                <a:ext uri="{FF2B5EF4-FFF2-40B4-BE49-F238E27FC236}">
                  <a16:creationId xmlns:a16="http://schemas.microsoft.com/office/drawing/2014/main" id="{0A010C86-3C35-4A46-AC32-794CD9FD8DD6}"/>
                </a:ext>
              </a:extLst>
            </p:cNvPr>
            <p:cNvSpPr/>
            <p:nvPr/>
          </p:nvSpPr>
          <p:spPr>
            <a:xfrm>
              <a:off x="4370173" y="5048155"/>
              <a:ext cx="360365" cy="71432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9" name="Line 75">
              <a:extLst>
                <a:ext uri="{FF2B5EF4-FFF2-40B4-BE49-F238E27FC236}">
                  <a16:creationId xmlns:a16="http://schemas.microsoft.com/office/drawing/2014/main" id="{8D15F8FA-E3D8-4F58-BF8B-9FB0FC4B194C}"/>
                </a:ext>
              </a:extLst>
            </p:cNvPr>
            <p:cNvSpPr/>
            <p:nvPr/>
          </p:nvSpPr>
          <p:spPr>
            <a:xfrm flipV="1">
              <a:off x="461941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0" name="Line 76">
              <a:extLst>
                <a:ext uri="{FF2B5EF4-FFF2-40B4-BE49-F238E27FC236}">
                  <a16:creationId xmlns:a16="http://schemas.microsoft.com/office/drawing/2014/main" id="{D551B07C-9ACD-47A4-91CF-0C64D728770A}"/>
                </a:ext>
              </a:extLst>
            </p:cNvPr>
            <p:cNvSpPr/>
            <p:nvPr/>
          </p:nvSpPr>
          <p:spPr>
            <a:xfrm flipV="1">
              <a:off x="4660687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1" name="Line 77">
              <a:extLst>
                <a:ext uri="{FF2B5EF4-FFF2-40B4-BE49-F238E27FC236}">
                  <a16:creationId xmlns:a16="http://schemas.microsoft.com/office/drawing/2014/main" id="{170E66BD-EF8F-472C-BB10-B82162312312}"/>
                </a:ext>
              </a:extLst>
            </p:cNvPr>
            <p:cNvSpPr/>
            <p:nvPr/>
          </p:nvSpPr>
          <p:spPr>
            <a:xfrm flipV="1">
              <a:off x="4703545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2" name="Line 78">
              <a:extLst>
                <a:ext uri="{FF2B5EF4-FFF2-40B4-BE49-F238E27FC236}">
                  <a16:creationId xmlns:a16="http://schemas.microsoft.com/office/drawing/2014/main" id="{D2E3C04F-C53B-4683-BB64-E6FBDB3DD9E5}"/>
                </a:ext>
              </a:extLst>
            </p:cNvPr>
            <p:cNvSpPr/>
            <p:nvPr/>
          </p:nvSpPr>
          <p:spPr>
            <a:xfrm flipV="1">
              <a:off x="474482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3" name="Line 79">
              <a:extLst>
                <a:ext uri="{FF2B5EF4-FFF2-40B4-BE49-F238E27FC236}">
                  <a16:creationId xmlns:a16="http://schemas.microsoft.com/office/drawing/2014/main" id="{3B19BD00-ACDD-4EF7-A191-0BFDC08E3B91}"/>
                </a:ext>
              </a:extLst>
            </p:cNvPr>
            <p:cNvSpPr/>
            <p:nvPr/>
          </p:nvSpPr>
          <p:spPr>
            <a:xfrm flipV="1">
              <a:off x="4781333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4" name="Line 80">
              <a:extLst>
                <a:ext uri="{FF2B5EF4-FFF2-40B4-BE49-F238E27FC236}">
                  <a16:creationId xmlns:a16="http://schemas.microsoft.com/office/drawing/2014/main" id="{6455117B-1879-44D6-B298-24F121DF2BFA}"/>
                </a:ext>
              </a:extLst>
            </p:cNvPr>
            <p:cNvSpPr/>
            <p:nvPr/>
          </p:nvSpPr>
          <p:spPr>
            <a:xfrm flipV="1">
              <a:off x="4789270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5" name="Line 81">
              <a:extLst>
                <a:ext uri="{FF2B5EF4-FFF2-40B4-BE49-F238E27FC236}">
                  <a16:creationId xmlns:a16="http://schemas.microsoft.com/office/drawing/2014/main" id="{F067D4E7-FAAA-4329-AE16-0B5E1C51E38E}"/>
                </a:ext>
              </a:extLst>
            </p:cNvPr>
            <p:cNvSpPr/>
            <p:nvPr/>
          </p:nvSpPr>
          <p:spPr>
            <a:xfrm flipV="1">
              <a:off x="4830546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6" name="Line 82">
              <a:extLst>
                <a:ext uri="{FF2B5EF4-FFF2-40B4-BE49-F238E27FC236}">
                  <a16:creationId xmlns:a16="http://schemas.microsoft.com/office/drawing/2014/main" id="{E62F6870-97E9-4436-A945-957E449D6F41}"/>
                </a:ext>
              </a:extLst>
            </p:cNvPr>
            <p:cNvSpPr/>
            <p:nvPr/>
          </p:nvSpPr>
          <p:spPr>
            <a:xfrm flipV="1">
              <a:off x="4873413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7" name="Line 83">
              <a:extLst>
                <a:ext uri="{FF2B5EF4-FFF2-40B4-BE49-F238E27FC236}">
                  <a16:creationId xmlns:a16="http://schemas.microsoft.com/office/drawing/2014/main" id="{DCC6EFBF-7D73-45DE-9553-C51B44B6EF1C}"/>
                </a:ext>
              </a:extLst>
            </p:cNvPr>
            <p:cNvSpPr/>
            <p:nvPr/>
          </p:nvSpPr>
          <p:spPr>
            <a:xfrm flipV="1">
              <a:off x="4914689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8" name="Line 84">
              <a:extLst>
                <a:ext uri="{FF2B5EF4-FFF2-40B4-BE49-F238E27FC236}">
                  <a16:creationId xmlns:a16="http://schemas.microsoft.com/office/drawing/2014/main" id="{06376878-D76B-46A7-A61E-C06B8BE6AD39}"/>
                </a:ext>
              </a:extLst>
            </p:cNvPr>
            <p:cNvSpPr/>
            <p:nvPr/>
          </p:nvSpPr>
          <p:spPr>
            <a:xfrm flipV="1">
              <a:off x="4951201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9" name="Line 85">
              <a:extLst>
                <a:ext uri="{FF2B5EF4-FFF2-40B4-BE49-F238E27FC236}">
                  <a16:creationId xmlns:a16="http://schemas.microsoft.com/office/drawing/2014/main" id="{CBDBC7CB-ABFC-475F-8316-47AA663ECFB7}"/>
                </a:ext>
              </a:extLst>
            </p:cNvPr>
            <p:cNvSpPr/>
            <p:nvPr/>
          </p:nvSpPr>
          <p:spPr>
            <a:xfrm rot="5399996" flipV="1">
              <a:off x="4994055" y="555932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0" name="Line 86">
              <a:extLst>
                <a:ext uri="{FF2B5EF4-FFF2-40B4-BE49-F238E27FC236}">
                  <a16:creationId xmlns:a16="http://schemas.microsoft.com/office/drawing/2014/main" id="{133E9DD0-9BB3-4D08-B6D0-39867BB0CD22}"/>
                </a:ext>
              </a:extLst>
            </p:cNvPr>
            <p:cNvSpPr/>
            <p:nvPr/>
          </p:nvSpPr>
          <p:spPr>
            <a:xfrm rot="5399996" flipV="1">
              <a:off x="4994055" y="560060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1" name="Line 87">
              <a:extLst>
                <a:ext uri="{FF2B5EF4-FFF2-40B4-BE49-F238E27FC236}">
                  <a16:creationId xmlns:a16="http://schemas.microsoft.com/office/drawing/2014/main" id="{54FEBC66-8D75-40F4-A56F-A9BA438AE34F}"/>
                </a:ext>
              </a:extLst>
            </p:cNvPr>
            <p:cNvSpPr/>
            <p:nvPr/>
          </p:nvSpPr>
          <p:spPr>
            <a:xfrm rot="5399996" flipV="1">
              <a:off x="4994055" y="564346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2" name="Line 88">
              <a:extLst>
                <a:ext uri="{FF2B5EF4-FFF2-40B4-BE49-F238E27FC236}">
                  <a16:creationId xmlns:a16="http://schemas.microsoft.com/office/drawing/2014/main" id="{B49EE096-D6C7-45A6-9236-3A9F58610A27}"/>
                </a:ext>
              </a:extLst>
            </p:cNvPr>
            <p:cNvSpPr/>
            <p:nvPr/>
          </p:nvSpPr>
          <p:spPr>
            <a:xfrm rot="5399996" flipV="1">
              <a:off x="4994055" y="568473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3" name="Line 89">
              <a:extLst>
                <a:ext uri="{FF2B5EF4-FFF2-40B4-BE49-F238E27FC236}">
                  <a16:creationId xmlns:a16="http://schemas.microsoft.com/office/drawing/2014/main" id="{82A388E8-B727-47FB-872A-FEAA5076DD62}"/>
                </a:ext>
              </a:extLst>
            </p:cNvPr>
            <p:cNvSpPr/>
            <p:nvPr/>
          </p:nvSpPr>
          <p:spPr>
            <a:xfrm rot="5399996" flipV="1">
              <a:off x="4994055" y="572125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4" name="Line 90">
              <a:extLst>
                <a:ext uri="{FF2B5EF4-FFF2-40B4-BE49-F238E27FC236}">
                  <a16:creationId xmlns:a16="http://schemas.microsoft.com/office/drawing/2014/main" id="{A42EB6E0-2169-4A4C-B43A-B00C4B7B2DC3}"/>
                </a:ext>
              </a:extLst>
            </p:cNvPr>
            <p:cNvSpPr/>
            <p:nvPr/>
          </p:nvSpPr>
          <p:spPr>
            <a:xfrm rot="5399996" flipV="1">
              <a:off x="4495579" y="539422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5" name="Line 91">
              <a:extLst>
                <a:ext uri="{FF2B5EF4-FFF2-40B4-BE49-F238E27FC236}">
                  <a16:creationId xmlns:a16="http://schemas.microsoft.com/office/drawing/2014/main" id="{C088F771-C7C4-44B2-B9F5-263A6ADA968E}"/>
                </a:ext>
              </a:extLst>
            </p:cNvPr>
            <p:cNvSpPr/>
            <p:nvPr/>
          </p:nvSpPr>
          <p:spPr>
            <a:xfrm rot="5399996" flipV="1">
              <a:off x="4495579" y="543550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6" name="Line 92">
              <a:extLst>
                <a:ext uri="{FF2B5EF4-FFF2-40B4-BE49-F238E27FC236}">
                  <a16:creationId xmlns:a16="http://schemas.microsoft.com/office/drawing/2014/main" id="{EE740EA0-906F-4D55-9247-AF54CD883805}"/>
                </a:ext>
              </a:extLst>
            </p:cNvPr>
            <p:cNvSpPr/>
            <p:nvPr/>
          </p:nvSpPr>
          <p:spPr>
            <a:xfrm rot="5399996" flipV="1">
              <a:off x="4495579" y="547836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7" name="Line 93">
              <a:extLst>
                <a:ext uri="{FF2B5EF4-FFF2-40B4-BE49-F238E27FC236}">
                  <a16:creationId xmlns:a16="http://schemas.microsoft.com/office/drawing/2014/main" id="{C755534E-AFF5-4729-81EF-206526C5C36C}"/>
                </a:ext>
              </a:extLst>
            </p:cNvPr>
            <p:cNvSpPr/>
            <p:nvPr/>
          </p:nvSpPr>
          <p:spPr>
            <a:xfrm rot="5399996" flipV="1">
              <a:off x="4495579" y="551963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8" name="Line 94">
              <a:extLst>
                <a:ext uri="{FF2B5EF4-FFF2-40B4-BE49-F238E27FC236}">
                  <a16:creationId xmlns:a16="http://schemas.microsoft.com/office/drawing/2014/main" id="{CA06B353-AF5F-43E5-87C1-544B92876BD8}"/>
                </a:ext>
              </a:extLst>
            </p:cNvPr>
            <p:cNvSpPr/>
            <p:nvPr/>
          </p:nvSpPr>
          <p:spPr>
            <a:xfrm rot="5399996" flipV="1">
              <a:off x="4495579" y="555615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9" name="Text Box 95">
              <a:extLst>
                <a:ext uri="{FF2B5EF4-FFF2-40B4-BE49-F238E27FC236}">
                  <a16:creationId xmlns:a16="http://schemas.microsoft.com/office/drawing/2014/main" id="{AFA5FB96-2680-4D56-9EE2-622384DEBBA9}"/>
                </a:ext>
              </a:extLst>
            </p:cNvPr>
            <p:cNvSpPr txBox="1"/>
            <p:nvPr/>
          </p:nvSpPr>
          <p:spPr>
            <a:xfrm>
              <a:off x="4513048" y="5302148"/>
              <a:ext cx="463545" cy="466728"/>
            </a:xfrm>
            <a:prstGeom prst="rect">
              <a:avLst/>
            </a:prstGeom>
            <a:gradFill>
              <a:gsLst>
                <a:gs pos="0">
                  <a:srgbClr val="17375E"/>
                </a:gs>
                <a:gs pos="100000">
                  <a:srgbClr val="8EB4E3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0" tIns="0" rIns="0" bIns="0" anchor="ctr" anchorCtr="1" compatLnSpc="1"/>
            <a:lstStyle/>
            <a:p>
              <a:pPr>
                <a:spcBef>
                  <a:spcPts val="400"/>
                </a:spcBef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700" b="1">
                  <a:solidFill>
                    <a:srgbClr val="FFFFFF"/>
                  </a:solidFill>
                  <a:latin typeface="Calibri"/>
                </a:rPr>
                <a:t>FPGA</a:t>
              </a:r>
            </a:p>
          </p:txBody>
        </p:sp>
        <p:sp>
          <p:nvSpPr>
            <p:cNvPr id="60" name="Line 96">
              <a:extLst>
                <a:ext uri="{FF2B5EF4-FFF2-40B4-BE49-F238E27FC236}">
                  <a16:creationId xmlns:a16="http://schemas.microsoft.com/office/drawing/2014/main" id="{4FB4F39D-C49C-42E8-AA39-69EE9ED94C42}"/>
                </a:ext>
              </a:extLst>
            </p:cNvPr>
            <p:cNvSpPr/>
            <p:nvPr/>
          </p:nvSpPr>
          <p:spPr>
            <a:xfrm rot="5399996" flipV="1">
              <a:off x="4995646" y="54767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1" name="Line 97">
              <a:extLst>
                <a:ext uri="{FF2B5EF4-FFF2-40B4-BE49-F238E27FC236}">
                  <a16:creationId xmlns:a16="http://schemas.microsoft.com/office/drawing/2014/main" id="{174F6E8C-BCB1-4B83-86C9-A10540BCDD7C}"/>
                </a:ext>
              </a:extLst>
            </p:cNvPr>
            <p:cNvSpPr/>
            <p:nvPr/>
          </p:nvSpPr>
          <p:spPr>
            <a:xfrm rot="5399996" flipV="1">
              <a:off x="4995646" y="551805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2" name="Line 98">
              <a:extLst>
                <a:ext uri="{FF2B5EF4-FFF2-40B4-BE49-F238E27FC236}">
                  <a16:creationId xmlns:a16="http://schemas.microsoft.com/office/drawing/2014/main" id="{1B2479EA-49C5-4F95-9A97-2473D7BADDDA}"/>
                </a:ext>
              </a:extLst>
            </p:cNvPr>
            <p:cNvSpPr/>
            <p:nvPr/>
          </p:nvSpPr>
          <p:spPr>
            <a:xfrm rot="5399996" flipV="1">
              <a:off x="4493997" y="531167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3" name="Line 99">
              <a:extLst>
                <a:ext uri="{FF2B5EF4-FFF2-40B4-BE49-F238E27FC236}">
                  <a16:creationId xmlns:a16="http://schemas.microsoft.com/office/drawing/2014/main" id="{9D2537BB-3A22-418E-8902-E10AA4BB7F6A}"/>
                </a:ext>
              </a:extLst>
            </p:cNvPr>
            <p:cNvSpPr/>
            <p:nvPr/>
          </p:nvSpPr>
          <p:spPr>
            <a:xfrm rot="5399996" flipV="1">
              <a:off x="4493997" y="535294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4" name="Line 100">
              <a:extLst>
                <a:ext uri="{FF2B5EF4-FFF2-40B4-BE49-F238E27FC236}">
                  <a16:creationId xmlns:a16="http://schemas.microsoft.com/office/drawing/2014/main" id="{198CB75F-02F2-40C4-9B8C-56276EF0DE6C}"/>
                </a:ext>
              </a:extLst>
            </p:cNvPr>
            <p:cNvSpPr/>
            <p:nvPr/>
          </p:nvSpPr>
          <p:spPr>
            <a:xfrm flipV="1">
              <a:off x="4540032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5" name="Line 101">
              <a:extLst>
                <a:ext uri="{FF2B5EF4-FFF2-40B4-BE49-F238E27FC236}">
                  <a16:creationId xmlns:a16="http://schemas.microsoft.com/office/drawing/2014/main" id="{ABB5413C-9BA8-456D-9AF8-07325733CBBF}"/>
                </a:ext>
              </a:extLst>
            </p:cNvPr>
            <p:cNvSpPr/>
            <p:nvPr/>
          </p:nvSpPr>
          <p:spPr>
            <a:xfrm flipV="1">
              <a:off x="4581308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6" name="Line 102">
              <a:extLst>
                <a:ext uri="{FF2B5EF4-FFF2-40B4-BE49-F238E27FC236}">
                  <a16:creationId xmlns:a16="http://schemas.microsoft.com/office/drawing/2014/main" id="{39D79E09-2C0B-4AF4-9E7F-1DBC81F898B9}"/>
                </a:ext>
              </a:extLst>
            </p:cNvPr>
            <p:cNvSpPr/>
            <p:nvPr/>
          </p:nvSpPr>
          <p:spPr>
            <a:xfrm flipV="1">
              <a:off x="4706718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7" name="Line 103">
              <a:extLst>
                <a:ext uri="{FF2B5EF4-FFF2-40B4-BE49-F238E27FC236}">
                  <a16:creationId xmlns:a16="http://schemas.microsoft.com/office/drawing/2014/main" id="{13D833F1-5454-4B59-8C91-3267AAF0DAFB}"/>
                </a:ext>
              </a:extLst>
            </p:cNvPr>
            <p:cNvSpPr/>
            <p:nvPr/>
          </p:nvSpPr>
          <p:spPr>
            <a:xfrm flipV="1">
              <a:off x="4747994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8" name="Line 105">
              <a:extLst>
                <a:ext uri="{FF2B5EF4-FFF2-40B4-BE49-F238E27FC236}">
                  <a16:creationId xmlns:a16="http://schemas.microsoft.com/office/drawing/2014/main" id="{904A6AD5-5C59-42B7-96D5-17191D1DF8A1}"/>
                </a:ext>
              </a:extLst>
            </p:cNvPr>
            <p:cNvSpPr/>
            <p:nvPr/>
          </p:nvSpPr>
          <p:spPr>
            <a:xfrm rot="5399996" flipV="1">
              <a:off x="4998819" y="539422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9" name="Line 106">
              <a:extLst>
                <a:ext uri="{FF2B5EF4-FFF2-40B4-BE49-F238E27FC236}">
                  <a16:creationId xmlns:a16="http://schemas.microsoft.com/office/drawing/2014/main" id="{954F84C1-2BB6-4A47-8338-13A690D5F8C1}"/>
                </a:ext>
              </a:extLst>
            </p:cNvPr>
            <p:cNvSpPr/>
            <p:nvPr/>
          </p:nvSpPr>
          <p:spPr>
            <a:xfrm rot="5399996" flipV="1">
              <a:off x="4998819" y="543550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0" name="Line 107">
              <a:extLst>
                <a:ext uri="{FF2B5EF4-FFF2-40B4-BE49-F238E27FC236}">
                  <a16:creationId xmlns:a16="http://schemas.microsoft.com/office/drawing/2014/main" id="{C5AB3C12-7AC3-4AC8-939C-30601DAFEBD6}"/>
                </a:ext>
              </a:extLst>
            </p:cNvPr>
            <p:cNvSpPr/>
            <p:nvPr/>
          </p:nvSpPr>
          <p:spPr>
            <a:xfrm rot="5399996" flipV="1">
              <a:off x="5000410" y="531167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1" name="Line 108">
              <a:extLst>
                <a:ext uri="{FF2B5EF4-FFF2-40B4-BE49-F238E27FC236}">
                  <a16:creationId xmlns:a16="http://schemas.microsoft.com/office/drawing/2014/main" id="{FC549171-23F6-4E9A-95F0-4259AEDBF0B5}"/>
                </a:ext>
              </a:extLst>
            </p:cNvPr>
            <p:cNvSpPr/>
            <p:nvPr/>
          </p:nvSpPr>
          <p:spPr>
            <a:xfrm rot="5399996" flipV="1">
              <a:off x="5000410" y="535294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2" name="Line 109">
              <a:extLst>
                <a:ext uri="{FF2B5EF4-FFF2-40B4-BE49-F238E27FC236}">
                  <a16:creationId xmlns:a16="http://schemas.microsoft.com/office/drawing/2014/main" id="{3EA45EE6-0B0F-4EA6-9843-6768FDB68F05}"/>
                </a:ext>
              </a:extLst>
            </p:cNvPr>
            <p:cNvSpPr/>
            <p:nvPr/>
          </p:nvSpPr>
          <p:spPr>
            <a:xfrm rot="5399996" flipV="1">
              <a:off x="4493997" y="5676801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3" name="Line 110">
              <a:extLst>
                <a:ext uri="{FF2B5EF4-FFF2-40B4-BE49-F238E27FC236}">
                  <a16:creationId xmlns:a16="http://schemas.microsoft.com/office/drawing/2014/main" id="{86850F9B-387F-4A34-98EC-DAD8958D0626}"/>
                </a:ext>
              </a:extLst>
            </p:cNvPr>
            <p:cNvSpPr/>
            <p:nvPr/>
          </p:nvSpPr>
          <p:spPr>
            <a:xfrm rot="5399996" flipV="1">
              <a:off x="4493997" y="571807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4" name="Line 111">
              <a:extLst>
                <a:ext uri="{FF2B5EF4-FFF2-40B4-BE49-F238E27FC236}">
                  <a16:creationId xmlns:a16="http://schemas.microsoft.com/office/drawing/2014/main" id="{262FBDDC-133C-4764-AE76-1DC119E6166D}"/>
                </a:ext>
              </a:extLst>
            </p:cNvPr>
            <p:cNvSpPr/>
            <p:nvPr/>
          </p:nvSpPr>
          <p:spPr>
            <a:xfrm rot="5399996" flipV="1">
              <a:off x="4495579" y="5594249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5" name="Line 112">
              <a:extLst>
                <a:ext uri="{FF2B5EF4-FFF2-40B4-BE49-F238E27FC236}">
                  <a16:creationId xmlns:a16="http://schemas.microsoft.com/office/drawing/2014/main" id="{0561BB84-8998-437F-9F83-175A3990A822}"/>
                </a:ext>
              </a:extLst>
            </p:cNvPr>
            <p:cNvSpPr/>
            <p:nvPr/>
          </p:nvSpPr>
          <p:spPr>
            <a:xfrm rot="5399996" flipV="1">
              <a:off x="4495579" y="5635525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6" name="Line 113">
              <a:extLst>
                <a:ext uri="{FF2B5EF4-FFF2-40B4-BE49-F238E27FC236}">
                  <a16:creationId xmlns:a16="http://schemas.microsoft.com/office/drawing/2014/main" id="{8481EBA5-8AE0-44DF-B173-7213CE30112C}"/>
                </a:ext>
              </a:extLst>
            </p:cNvPr>
            <p:cNvSpPr/>
            <p:nvPr/>
          </p:nvSpPr>
          <p:spPr>
            <a:xfrm flipV="1">
              <a:off x="4624175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7" name="Line 114">
              <a:extLst>
                <a:ext uri="{FF2B5EF4-FFF2-40B4-BE49-F238E27FC236}">
                  <a16:creationId xmlns:a16="http://schemas.microsoft.com/office/drawing/2014/main" id="{E78271CC-C031-4036-9F6B-4EB4F79EBC37}"/>
                </a:ext>
              </a:extLst>
            </p:cNvPr>
            <p:cNvSpPr/>
            <p:nvPr/>
          </p:nvSpPr>
          <p:spPr>
            <a:xfrm flipV="1">
              <a:off x="4665451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8" name="Line 115">
              <a:extLst>
                <a:ext uri="{FF2B5EF4-FFF2-40B4-BE49-F238E27FC236}">
                  <a16:creationId xmlns:a16="http://schemas.microsoft.com/office/drawing/2014/main" id="{3E69A488-4E16-4A95-8AF9-A06B826845E0}"/>
                </a:ext>
              </a:extLst>
            </p:cNvPr>
            <p:cNvSpPr/>
            <p:nvPr/>
          </p:nvSpPr>
          <p:spPr>
            <a:xfrm flipV="1">
              <a:off x="4541623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9" name="Line 116">
              <a:extLst>
                <a:ext uri="{FF2B5EF4-FFF2-40B4-BE49-F238E27FC236}">
                  <a16:creationId xmlns:a16="http://schemas.microsoft.com/office/drawing/2014/main" id="{5C4945A9-38ED-47E8-B5F0-897BE756EC31}"/>
                </a:ext>
              </a:extLst>
            </p:cNvPr>
            <p:cNvSpPr/>
            <p:nvPr/>
          </p:nvSpPr>
          <p:spPr>
            <a:xfrm flipV="1">
              <a:off x="4582899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0" name="Line 117">
              <a:extLst>
                <a:ext uri="{FF2B5EF4-FFF2-40B4-BE49-F238E27FC236}">
                  <a16:creationId xmlns:a16="http://schemas.microsoft.com/office/drawing/2014/main" id="{8EF9EC44-B8C6-4103-93BA-CB4AA1CD33AE}"/>
                </a:ext>
              </a:extLst>
            </p:cNvPr>
            <p:cNvSpPr/>
            <p:nvPr/>
          </p:nvSpPr>
          <p:spPr>
            <a:xfrm flipV="1">
              <a:off x="490516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1" name="Line 118">
              <a:extLst>
                <a:ext uri="{FF2B5EF4-FFF2-40B4-BE49-F238E27FC236}">
                  <a16:creationId xmlns:a16="http://schemas.microsoft.com/office/drawing/2014/main" id="{BCA92AAA-F8A3-4F6D-80E6-07C4F5494DD9}"/>
                </a:ext>
              </a:extLst>
            </p:cNvPr>
            <p:cNvSpPr/>
            <p:nvPr/>
          </p:nvSpPr>
          <p:spPr>
            <a:xfrm flipV="1">
              <a:off x="4946437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2" name="Line 119">
              <a:extLst>
                <a:ext uri="{FF2B5EF4-FFF2-40B4-BE49-F238E27FC236}">
                  <a16:creationId xmlns:a16="http://schemas.microsoft.com/office/drawing/2014/main" id="{584F4E0C-BF3A-4B51-83AF-8E07C482DCE9}"/>
                </a:ext>
              </a:extLst>
            </p:cNvPr>
            <p:cNvSpPr/>
            <p:nvPr/>
          </p:nvSpPr>
          <p:spPr>
            <a:xfrm flipV="1">
              <a:off x="4822609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3" name="Line 120">
              <a:extLst>
                <a:ext uri="{FF2B5EF4-FFF2-40B4-BE49-F238E27FC236}">
                  <a16:creationId xmlns:a16="http://schemas.microsoft.com/office/drawing/2014/main" id="{F314A0C1-085F-4A13-8F96-1EA47A3957FC}"/>
                </a:ext>
              </a:extLst>
            </p:cNvPr>
            <p:cNvSpPr/>
            <p:nvPr/>
          </p:nvSpPr>
          <p:spPr>
            <a:xfrm flipV="1">
              <a:off x="4863885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6" name="Rectangle 72">
              <a:extLst>
                <a:ext uri="{FF2B5EF4-FFF2-40B4-BE49-F238E27FC236}">
                  <a16:creationId xmlns:a16="http://schemas.microsoft.com/office/drawing/2014/main" id="{01E968CF-3EA7-4BB5-A262-F166728E4CF6}"/>
                </a:ext>
              </a:extLst>
            </p:cNvPr>
            <p:cNvSpPr/>
            <p:nvPr/>
          </p:nvSpPr>
          <p:spPr>
            <a:xfrm>
              <a:off x="4123651" y="5116890"/>
              <a:ext cx="140890" cy="220845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7" name="Rectangle 68">
              <a:extLst>
                <a:ext uri="{FF2B5EF4-FFF2-40B4-BE49-F238E27FC236}">
                  <a16:creationId xmlns:a16="http://schemas.microsoft.com/office/drawing/2014/main" id="{D19D7464-7503-4089-AA0B-C65FE2ABDFE8}"/>
                </a:ext>
              </a:extLst>
            </p:cNvPr>
            <p:cNvSpPr/>
            <p:nvPr/>
          </p:nvSpPr>
          <p:spPr>
            <a:xfrm>
              <a:off x="4154274" y="5013225"/>
              <a:ext cx="36511" cy="100806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28" name="Rectangle 70">
            <a:extLst>
              <a:ext uri="{FF2B5EF4-FFF2-40B4-BE49-F238E27FC236}">
                <a16:creationId xmlns:a16="http://schemas.microsoft.com/office/drawing/2014/main" id="{B6D42C3E-2F13-486B-9884-1C284476B9B2}"/>
              </a:ext>
            </a:extLst>
          </p:cNvPr>
          <p:cNvSpPr/>
          <p:nvPr/>
        </p:nvSpPr>
        <p:spPr>
          <a:xfrm>
            <a:off x="5188663" y="4378353"/>
            <a:ext cx="89020" cy="19840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Rectangle 70">
            <a:extLst>
              <a:ext uri="{FF2B5EF4-FFF2-40B4-BE49-F238E27FC236}">
                <a16:creationId xmlns:a16="http://schemas.microsoft.com/office/drawing/2014/main" id="{7ABB888F-3CA1-4F4C-A02D-2CCA327E2E1F}"/>
              </a:ext>
            </a:extLst>
          </p:cNvPr>
          <p:cNvSpPr/>
          <p:nvPr/>
        </p:nvSpPr>
        <p:spPr>
          <a:xfrm>
            <a:off x="5076829" y="4378353"/>
            <a:ext cx="59626" cy="201806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Rectangle 70">
            <a:extLst>
              <a:ext uri="{FF2B5EF4-FFF2-40B4-BE49-F238E27FC236}">
                <a16:creationId xmlns:a16="http://schemas.microsoft.com/office/drawing/2014/main" id="{CDD7158F-0334-4A5A-874F-8A4E10F3ECBC}"/>
              </a:ext>
            </a:extLst>
          </p:cNvPr>
          <p:cNvSpPr/>
          <p:nvPr/>
        </p:nvSpPr>
        <p:spPr>
          <a:xfrm>
            <a:off x="5076829" y="4111763"/>
            <a:ext cx="59626" cy="201806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Rectangle 70">
            <a:extLst>
              <a:ext uri="{FF2B5EF4-FFF2-40B4-BE49-F238E27FC236}">
                <a16:creationId xmlns:a16="http://schemas.microsoft.com/office/drawing/2014/main" id="{5F3970DD-838F-4BD4-8C97-ED15F3F99F0C}"/>
              </a:ext>
            </a:extLst>
          </p:cNvPr>
          <p:cNvSpPr/>
          <p:nvPr/>
        </p:nvSpPr>
        <p:spPr>
          <a:xfrm>
            <a:off x="5188663" y="4113464"/>
            <a:ext cx="89020" cy="198404"/>
          </a:xfrm>
          <a:prstGeom prst="rect">
            <a:avLst/>
          </a:prstGeom>
          <a:gradFill>
            <a:gsLst>
              <a:gs pos="0">
                <a:srgbClr val="FFCC00"/>
              </a:gs>
              <a:gs pos="100000">
                <a:srgbClr val="FFFF00"/>
              </a:gs>
            </a:gsLst>
            <a:lin ang="2700000"/>
          </a:gradFill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4FC5699-7107-4283-BB1F-F58AECBDAC86}"/>
              </a:ext>
            </a:extLst>
          </p:cNvPr>
          <p:cNvCxnSpPr>
            <a:cxnSpLocks/>
          </p:cNvCxnSpPr>
          <p:nvPr/>
        </p:nvCxnSpPr>
        <p:spPr>
          <a:xfrm>
            <a:off x="4479636" y="3630819"/>
            <a:ext cx="62149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2E7204E-AE3F-4DB7-BA18-0602539258FE}"/>
              </a:ext>
            </a:extLst>
          </p:cNvPr>
          <p:cNvSpPr txBox="1"/>
          <p:nvPr/>
        </p:nvSpPr>
        <p:spPr>
          <a:xfrm>
            <a:off x="3382590" y="3391402"/>
            <a:ext cx="142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Front GPIO</a:t>
            </a:r>
          </a:p>
          <a:p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Galvanically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isolated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inputs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, TTL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060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40B867-5342-2EC6-1CCC-8290FC9C2A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34330-7492-529A-A517-06A6FC6F0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7" name="Gruppieren 10">
            <a:extLst>
              <a:ext uri="{FF2B5EF4-FFF2-40B4-BE49-F238E27FC236}">
                <a16:creationId xmlns:a16="http://schemas.microsoft.com/office/drawing/2014/main" id="{31AFE5E4-7973-802C-2275-B0809EF19D9E}"/>
              </a:ext>
            </a:extLst>
          </p:cNvPr>
          <p:cNvGrpSpPr/>
          <p:nvPr/>
        </p:nvGrpSpPr>
        <p:grpSpPr>
          <a:xfrm>
            <a:off x="4952689" y="3308193"/>
            <a:ext cx="1972638" cy="1582193"/>
            <a:chOff x="4009808" y="5013225"/>
            <a:chExt cx="1512883" cy="1008061"/>
          </a:xfrm>
        </p:grpSpPr>
        <p:sp>
          <p:nvSpPr>
            <p:cNvPr id="34" name="Rectangle 64">
              <a:extLst>
                <a:ext uri="{FF2B5EF4-FFF2-40B4-BE49-F238E27FC236}">
                  <a16:creationId xmlns:a16="http://schemas.microsoft.com/office/drawing/2014/main" id="{CE1958CC-EBED-26E2-3C35-9E596D95BAC2}"/>
                </a:ext>
              </a:extLst>
            </p:cNvPr>
            <p:cNvSpPr/>
            <p:nvPr/>
          </p:nvSpPr>
          <p:spPr>
            <a:xfrm>
              <a:off x="4225707" y="5086249"/>
              <a:ext cx="1296984" cy="863595"/>
            </a:xfrm>
            <a:prstGeom prst="rect">
              <a:avLst/>
            </a:prstGeom>
            <a:gradFill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5" name="Rectangle 65">
              <a:extLst>
                <a:ext uri="{FF2B5EF4-FFF2-40B4-BE49-F238E27FC236}">
                  <a16:creationId xmlns:a16="http://schemas.microsoft.com/office/drawing/2014/main" id="{2BEA7223-F0B1-B354-6617-E1FF390C2829}"/>
                </a:ext>
              </a:extLst>
            </p:cNvPr>
            <p:cNvSpPr/>
            <p:nvPr/>
          </p:nvSpPr>
          <p:spPr>
            <a:xfrm>
              <a:off x="4441606" y="5949854"/>
              <a:ext cx="73023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6" name="Rectangle 66">
              <a:extLst>
                <a:ext uri="{FF2B5EF4-FFF2-40B4-BE49-F238E27FC236}">
                  <a16:creationId xmlns:a16="http://schemas.microsoft.com/office/drawing/2014/main" id="{3EE6F7C3-9F85-BC2F-1CAD-16A43D27EA37}"/>
                </a:ext>
              </a:extLst>
            </p:cNvPr>
            <p:cNvSpPr/>
            <p:nvPr/>
          </p:nvSpPr>
          <p:spPr>
            <a:xfrm>
              <a:off x="4586072" y="5949854"/>
              <a:ext cx="360365" cy="71432"/>
            </a:xfrm>
            <a:prstGeom prst="rect">
              <a:avLst/>
            </a:prstGeom>
            <a:solidFill>
              <a:srgbClr val="6699FF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7" name="Rectangle 69">
              <a:extLst>
                <a:ext uri="{FF2B5EF4-FFF2-40B4-BE49-F238E27FC236}">
                  <a16:creationId xmlns:a16="http://schemas.microsoft.com/office/drawing/2014/main" id="{06B9F010-E13A-29C8-900C-D6591C636A33}"/>
                </a:ext>
              </a:extLst>
            </p:cNvPr>
            <p:cNvSpPr/>
            <p:nvPr/>
          </p:nvSpPr>
          <p:spPr>
            <a:xfrm>
              <a:off x="4009808" y="5013225"/>
              <a:ext cx="144466" cy="3651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8" name="Rectangle 72">
              <a:extLst>
                <a:ext uri="{FF2B5EF4-FFF2-40B4-BE49-F238E27FC236}">
                  <a16:creationId xmlns:a16="http://schemas.microsoft.com/office/drawing/2014/main" id="{08ED60C3-B460-4A29-5FB3-D213AAAF3A8E}"/>
                </a:ext>
              </a:extLst>
            </p:cNvPr>
            <p:cNvSpPr/>
            <p:nvPr/>
          </p:nvSpPr>
          <p:spPr>
            <a:xfrm>
              <a:off x="4370173" y="5048155"/>
              <a:ext cx="360365" cy="71432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9" name="Line 75">
              <a:extLst>
                <a:ext uri="{FF2B5EF4-FFF2-40B4-BE49-F238E27FC236}">
                  <a16:creationId xmlns:a16="http://schemas.microsoft.com/office/drawing/2014/main" id="{AB095F0E-C812-EBE7-5157-D59E38DB048A}"/>
                </a:ext>
              </a:extLst>
            </p:cNvPr>
            <p:cNvSpPr/>
            <p:nvPr/>
          </p:nvSpPr>
          <p:spPr>
            <a:xfrm flipV="1">
              <a:off x="461941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0" name="Line 76">
              <a:extLst>
                <a:ext uri="{FF2B5EF4-FFF2-40B4-BE49-F238E27FC236}">
                  <a16:creationId xmlns:a16="http://schemas.microsoft.com/office/drawing/2014/main" id="{A7625F6C-9363-A015-92A5-622A9F939D54}"/>
                </a:ext>
              </a:extLst>
            </p:cNvPr>
            <p:cNvSpPr/>
            <p:nvPr/>
          </p:nvSpPr>
          <p:spPr>
            <a:xfrm flipV="1">
              <a:off x="4660687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1" name="Line 77">
              <a:extLst>
                <a:ext uri="{FF2B5EF4-FFF2-40B4-BE49-F238E27FC236}">
                  <a16:creationId xmlns:a16="http://schemas.microsoft.com/office/drawing/2014/main" id="{D0F51D13-106B-14C4-FDDE-7EE5C1A0B63D}"/>
                </a:ext>
              </a:extLst>
            </p:cNvPr>
            <p:cNvSpPr/>
            <p:nvPr/>
          </p:nvSpPr>
          <p:spPr>
            <a:xfrm flipV="1">
              <a:off x="4703545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2" name="Line 78">
              <a:extLst>
                <a:ext uri="{FF2B5EF4-FFF2-40B4-BE49-F238E27FC236}">
                  <a16:creationId xmlns:a16="http://schemas.microsoft.com/office/drawing/2014/main" id="{6D475CB2-8E16-496B-D554-75C59250D7CA}"/>
                </a:ext>
              </a:extLst>
            </p:cNvPr>
            <p:cNvSpPr/>
            <p:nvPr/>
          </p:nvSpPr>
          <p:spPr>
            <a:xfrm flipV="1">
              <a:off x="474482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3" name="Line 79">
              <a:extLst>
                <a:ext uri="{FF2B5EF4-FFF2-40B4-BE49-F238E27FC236}">
                  <a16:creationId xmlns:a16="http://schemas.microsoft.com/office/drawing/2014/main" id="{2F837A08-7B69-F55F-47AF-BBBD9B3D5138}"/>
                </a:ext>
              </a:extLst>
            </p:cNvPr>
            <p:cNvSpPr/>
            <p:nvPr/>
          </p:nvSpPr>
          <p:spPr>
            <a:xfrm flipV="1">
              <a:off x="4781333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4" name="Line 80">
              <a:extLst>
                <a:ext uri="{FF2B5EF4-FFF2-40B4-BE49-F238E27FC236}">
                  <a16:creationId xmlns:a16="http://schemas.microsoft.com/office/drawing/2014/main" id="{F60ABB60-6FB4-850D-3F61-E428EB3EEED8}"/>
                </a:ext>
              </a:extLst>
            </p:cNvPr>
            <p:cNvSpPr/>
            <p:nvPr/>
          </p:nvSpPr>
          <p:spPr>
            <a:xfrm flipV="1">
              <a:off x="4789270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5" name="Line 81">
              <a:extLst>
                <a:ext uri="{FF2B5EF4-FFF2-40B4-BE49-F238E27FC236}">
                  <a16:creationId xmlns:a16="http://schemas.microsoft.com/office/drawing/2014/main" id="{68216869-DC5C-BDD4-08A8-F886DC946034}"/>
                </a:ext>
              </a:extLst>
            </p:cNvPr>
            <p:cNvSpPr/>
            <p:nvPr/>
          </p:nvSpPr>
          <p:spPr>
            <a:xfrm flipV="1">
              <a:off x="4830546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6" name="Line 82">
              <a:extLst>
                <a:ext uri="{FF2B5EF4-FFF2-40B4-BE49-F238E27FC236}">
                  <a16:creationId xmlns:a16="http://schemas.microsoft.com/office/drawing/2014/main" id="{5FE7D83F-EA55-1F4D-00BF-3F65974351C8}"/>
                </a:ext>
              </a:extLst>
            </p:cNvPr>
            <p:cNvSpPr/>
            <p:nvPr/>
          </p:nvSpPr>
          <p:spPr>
            <a:xfrm flipV="1">
              <a:off x="4873413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7" name="Line 83">
              <a:extLst>
                <a:ext uri="{FF2B5EF4-FFF2-40B4-BE49-F238E27FC236}">
                  <a16:creationId xmlns:a16="http://schemas.microsoft.com/office/drawing/2014/main" id="{763B6E3A-6D6B-77BE-0AE7-92D8C450082E}"/>
                </a:ext>
              </a:extLst>
            </p:cNvPr>
            <p:cNvSpPr/>
            <p:nvPr/>
          </p:nvSpPr>
          <p:spPr>
            <a:xfrm flipV="1">
              <a:off x="4914689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8" name="Line 84">
              <a:extLst>
                <a:ext uri="{FF2B5EF4-FFF2-40B4-BE49-F238E27FC236}">
                  <a16:creationId xmlns:a16="http://schemas.microsoft.com/office/drawing/2014/main" id="{3BCE1799-6DAE-3C39-1B39-26398C68885F}"/>
                </a:ext>
              </a:extLst>
            </p:cNvPr>
            <p:cNvSpPr/>
            <p:nvPr/>
          </p:nvSpPr>
          <p:spPr>
            <a:xfrm flipV="1">
              <a:off x="4951201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9" name="Line 85">
              <a:extLst>
                <a:ext uri="{FF2B5EF4-FFF2-40B4-BE49-F238E27FC236}">
                  <a16:creationId xmlns:a16="http://schemas.microsoft.com/office/drawing/2014/main" id="{9090216E-5C6F-2BF0-5D3B-1897ED3FBCED}"/>
                </a:ext>
              </a:extLst>
            </p:cNvPr>
            <p:cNvSpPr/>
            <p:nvPr/>
          </p:nvSpPr>
          <p:spPr>
            <a:xfrm rot="5399996" flipV="1">
              <a:off x="4994055" y="555932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0" name="Line 86">
              <a:extLst>
                <a:ext uri="{FF2B5EF4-FFF2-40B4-BE49-F238E27FC236}">
                  <a16:creationId xmlns:a16="http://schemas.microsoft.com/office/drawing/2014/main" id="{7B3756F7-A84F-684A-CD64-DB594CDC36E5}"/>
                </a:ext>
              </a:extLst>
            </p:cNvPr>
            <p:cNvSpPr/>
            <p:nvPr/>
          </p:nvSpPr>
          <p:spPr>
            <a:xfrm rot="5399996" flipV="1">
              <a:off x="4994055" y="560060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1" name="Line 87">
              <a:extLst>
                <a:ext uri="{FF2B5EF4-FFF2-40B4-BE49-F238E27FC236}">
                  <a16:creationId xmlns:a16="http://schemas.microsoft.com/office/drawing/2014/main" id="{FBA1B118-E376-2C9A-2F10-F5C285665656}"/>
                </a:ext>
              </a:extLst>
            </p:cNvPr>
            <p:cNvSpPr/>
            <p:nvPr/>
          </p:nvSpPr>
          <p:spPr>
            <a:xfrm rot="5399996" flipV="1">
              <a:off x="4994055" y="564346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2" name="Line 88">
              <a:extLst>
                <a:ext uri="{FF2B5EF4-FFF2-40B4-BE49-F238E27FC236}">
                  <a16:creationId xmlns:a16="http://schemas.microsoft.com/office/drawing/2014/main" id="{EA94089D-153D-9E23-C508-378B02F65951}"/>
                </a:ext>
              </a:extLst>
            </p:cNvPr>
            <p:cNvSpPr/>
            <p:nvPr/>
          </p:nvSpPr>
          <p:spPr>
            <a:xfrm rot="5399996" flipV="1">
              <a:off x="4994055" y="568473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3" name="Line 89">
              <a:extLst>
                <a:ext uri="{FF2B5EF4-FFF2-40B4-BE49-F238E27FC236}">
                  <a16:creationId xmlns:a16="http://schemas.microsoft.com/office/drawing/2014/main" id="{CE7E2657-3017-2E51-95F3-8F479F5581FC}"/>
                </a:ext>
              </a:extLst>
            </p:cNvPr>
            <p:cNvSpPr/>
            <p:nvPr/>
          </p:nvSpPr>
          <p:spPr>
            <a:xfrm rot="5399996" flipV="1">
              <a:off x="4994055" y="572125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4" name="Line 90">
              <a:extLst>
                <a:ext uri="{FF2B5EF4-FFF2-40B4-BE49-F238E27FC236}">
                  <a16:creationId xmlns:a16="http://schemas.microsoft.com/office/drawing/2014/main" id="{5B93365F-6113-A714-BDCD-8808E5641419}"/>
                </a:ext>
              </a:extLst>
            </p:cNvPr>
            <p:cNvSpPr/>
            <p:nvPr/>
          </p:nvSpPr>
          <p:spPr>
            <a:xfrm rot="5399996" flipV="1">
              <a:off x="4495579" y="539422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5" name="Line 91">
              <a:extLst>
                <a:ext uri="{FF2B5EF4-FFF2-40B4-BE49-F238E27FC236}">
                  <a16:creationId xmlns:a16="http://schemas.microsoft.com/office/drawing/2014/main" id="{01F8B7AF-D8BF-5895-B591-9B64BF95C44D}"/>
                </a:ext>
              </a:extLst>
            </p:cNvPr>
            <p:cNvSpPr/>
            <p:nvPr/>
          </p:nvSpPr>
          <p:spPr>
            <a:xfrm rot="5399996" flipV="1">
              <a:off x="4495579" y="543550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6" name="Line 92">
              <a:extLst>
                <a:ext uri="{FF2B5EF4-FFF2-40B4-BE49-F238E27FC236}">
                  <a16:creationId xmlns:a16="http://schemas.microsoft.com/office/drawing/2014/main" id="{80C37F20-63DC-C828-A815-842503F04CBE}"/>
                </a:ext>
              </a:extLst>
            </p:cNvPr>
            <p:cNvSpPr/>
            <p:nvPr/>
          </p:nvSpPr>
          <p:spPr>
            <a:xfrm rot="5399996" flipV="1">
              <a:off x="4495579" y="547836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7" name="Line 93">
              <a:extLst>
                <a:ext uri="{FF2B5EF4-FFF2-40B4-BE49-F238E27FC236}">
                  <a16:creationId xmlns:a16="http://schemas.microsoft.com/office/drawing/2014/main" id="{60109C43-A0DB-CCE8-B2E4-4AAB8F43FBA0}"/>
                </a:ext>
              </a:extLst>
            </p:cNvPr>
            <p:cNvSpPr/>
            <p:nvPr/>
          </p:nvSpPr>
          <p:spPr>
            <a:xfrm rot="5399996" flipV="1">
              <a:off x="4495579" y="551963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8" name="Line 94">
              <a:extLst>
                <a:ext uri="{FF2B5EF4-FFF2-40B4-BE49-F238E27FC236}">
                  <a16:creationId xmlns:a16="http://schemas.microsoft.com/office/drawing/2014/main" id="{2AF074A9-EEC9-DB8F-879A-3DE0DC70F0B2}"/>
                </a:ext>
              </a:extLst>
            </p:cNvPr>
            <p:cNvSpPr/>
            <p:nvPr/>
          </p:nvSpPr>
          <p:spPr>
            <a:xfrm rot="5399996" flipV="1">
              <a:off x="4495579" y="555615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9" name="Text Box 95">
              <a:extLst>
                <a:ext uri="{FF2B5EF4-FFF2-40B4-BE49-F238E27FC236}">
                  <a16:creationId xmlns:a16="http://schemas.microsoft.com/office/drawing/2014/main" id="{55C0474A-203B-E3C2-3706-2D9312CFECB5}"/>
                </a:ext>
              </a:extLst>
            </p:cNvPr>
            <p:cNvSpPr txBox="1"/>
            <p:nvPr/>
          </p:nvSpPr>
          <p:spPr>
            <a:xfrm>
              <a:off x="4513048" y="5302148"/>
              <a:ext cx="463545" cy="466728"/>
            </a:xfrm>
            <a:prstGeom prst="rect">
              <a:avLst/>
            </a:prstGeom>
            <a:gradFill>
              <a:gsLst>
                <a:gs pos="0">
                  <a:srgbClr val="17375E"/>
                </a:gs>
                <a:gs pos="100000">
                  <a:srgbClr val="8EB4E3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0" tIns="0" rIns="0" bIns="0" anchor="ctr" anchorCtr="1" compatLnSpc="1"/>
            <a:lstStyle/>
            <a:p>
              <a:pPr>
                <a:spcBef>
                  <a:spcPts val="400"/>
                </a:spcBef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700" b="1" dirty="0">
                  <a:solidFill>
                    <a:srgbClr val="FFFFFF"/>
                  </a:solidFill>
                  <a:latin typeface="Calibri"/>
                </a:rPr>
                <a:t>FPGA</a:t>
              </a:r>
            </a:p>
          </p:txBody>
        </p:sp>
        <p:sp>
          <p:nvSpPr>
            <p:cNvPr id="60" name="Line 96">
              <a:extLst>
                <a:ext uri="{FF2B5EF4-FFF2-40B4-BE49-F238E27FC236}">
                  <a16:creationId xmlns:a16="http://schemas.microsoft.com/office/drawing/2014/main" id="{B4769C46-2DD9-E3A6-45CC-3A03A7AE7D41}"/>
                </a:ext>
              </a:extLst>
            </p:cNvPr>
            <p:cNvSpPr/>
            <p:nvPr/>
          </p:nvSpPr>
          <p:spPr>
            <a:xfrm rot="5399996" flipV="1">
              <a:off x="4995646" y="54767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1" name="Line 97">
              <a:extLst>
                <a:ext uri="{FF2B5EF4-FFF2-40B4-BE49-F238E27FC236}">
                  <a16:creationId xmlns:a16="http://schemas.microsoft.com/office/drawing/2014/main" id="{656CB0B9-E20E-3E98-185B-BF2AA0957499}"/>
                </a:ext>
              </a:extLst>
            </p:cNvPr>
            <p:cNvSpPr/>
            <p:nvPr/>
          </p:nvSpPr>
          <p:spPr>
            <a:xfrm rot="5399996" flipV="1">
              <a:off x="4995646" y="551805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2" name="Line 98">
              <a:extLst>
                <a:ext uri="{FF2B5EF4-FFF2-40B4-BE49-F238E27FC236}">
                  <a16:creationId xmlns:a16="http://schemas.microsoft.com/office/drawing/2014/main" id="{11635C73-7272-CC04-2C11-595DCF61CC0A}"/>
                </a:ext>
              </a:extLst>
            </p:cNvPr>
            <p:cNvSpPr/>
            <p:nvPr/>
          </p:nvSpPr>
          <p:spPr>
            <a:xfrm rot="5399996" flipV="1">
              <a:off x="4493997" y="531167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3" name="Line 99">
              <a:extLst>
                <a:ext uri="{FF2B5EF4-FFF2-40B4-BE49-F238E27FC236}">
                  <a16:creationId xmlns:a16="http://schemas.microsoft.com/office/drawing/2014/main" id="{1E94137C-1A73-236A-73A3-4466042756A9}"/>
                </a:ext>
              </a:extLst>
            </p:cNvPr>
            <p:cNvSpPr/>
            <p:nvPr/>
          </p:nvSpPr>
          <p:spPr>
            <a:xfrm rot="5399996" flipV="1">
              <a:off x="4493997" y="535294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4" name="Line 100">
              <a:extLst>
                <a:ext uri="{FF2B5EF4-FFF2-40B4-BE49-F238E27FC236}">
                  <a16:creationId xmlns:a16="http://schemas.microsoft.com/office/drawing/2014/main" id="{AB5FFFB9-23C4-D03D-5288-A79DFF31E86F}"/>
                </a:ext>
              </a:extLst>
            </p:cNvPr>
            <p:cNvSpPr/>
            <p:nvPr/>
          </p:nvSpPr>
          <p:spPr>
            <a:xfrm flipV="1">
              <a:off x="4540032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5" name="Line 101">
              <a:extLst>
                <a:ext uri="{FF2B5EF4-FFF2-40B4-BE49-F238E27FC236}">
                  <a16:creationId xmlns:a16="http://schemas.microsoft.com/office/drawing/2014/main" id="{E6CE5CDD-BC9D-39BF-4B35-336B095438F0}"/>
                </a:ext>
              </a:extLst>
            </p:cNvPr>
            <p:cNvSpPr/>
            <p:nvPr/>
          </p:nvSpPr>
          <p:spPr>
            <a:xfrm flipV="1">
              <a:off x="4581308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6" name="Line 102">
              <a:extLst>
                <a:ext uri="{FF2B5EF4-FFF2-40B4-BE49-F238E27FC236}">
                  <a16:creationId xmlns:a16="http://schemas.microsoft.com/office/drawing/2014/main" id="{88274C8A-BBF0-5C2E-8D59-AAD2E2317DCA}"/>
                </a:ext>
              </a:extLst>
            </p:cNvPr>
            <p:cNvSpPr/>
            <p:nvPr/>
          </p:nvSpPr>
          <p:spPr>
            <a:xfrm flipV="1">
              <a:off x="4706718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7" name="Line 103">
              <a:extLst>
                <a:ext uri="{FF2B5EF4-FFF2-40B4-BE49-F238E27FC236}">
                  <a16:creationId xmlns:a16="http://schemas.microsoft.com/office/drawing/2014/main" id="{B1B8CC07-71F2-D42E-AF76-C4F326119C68}"/>
                </a:ext>
              </a:extLst>
            </p:cNvPr>
            <p:cNvSpPr/>
            <p:nvPr/>
          </p:nvSpPr>
          <p:spPr>
            <a:xfrm flipV="1">
              <a:off x="4747994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8" name="Line 105">
              <a:extLst>
                <a:ext uri="{FF2B5EF4-FFF2-40B4-BE49-F238E27FC236}">
                  <a16:creationId xmlns:a16="http://schemas.microsoft.com/office/drawing/2014/main" id="{5614E594-0F40-8692-360B-B358B933798B}"/>
                </a:ext>
              </a:extLst>
            </p:cNvPr>
            <p:cNvSpPr/>
            <p:nvPr/>
          </p:nvSpPr>
          <p:spPr>
            <a:xfrm rot="5399996" flipV="1">
              <a:off x="4998819" y="5394224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9" name="Line 106">
              <a:extLst>
                <a:ext uri="{FF2B5EF4-FFF2-40B4-BE49-F238E27FC236}">
                  <a16:creationId xmlns:a16="http://schemas.microsoft.com/office/drawing/2014/main" id="{45D272A0-8C56-25F9-1F14-DF4CECB63699}"/>
                </a:ext>
              </a:extLst>
            </p:cNvPr>
            <p:cNvSpPr/>
            <p:nvPr/>
          </p:nvSpPr>
          <p:spPr>
            <a:xfrm rot="5399996" flipV="1">
              <a:off x="4998819" y="5435500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0" name="Line 107">
              <a:extLst>
                <a:ext uri="{FF2B5EF4-FFF2-40B4-BE49-F238E27FC236}">
                  <a16:creationId xmlns:a16="http://schemas.microsoft.com/office/drawing/2014/main" id="{0B600B91-B7A0-A9FA-7682-2E325F496647}"/>
                </a:ext>
              </a:extLst>
            </p:cNvPr>
            <p:cNvSpPr/>
            <p:nvPr/>
          </p:nvSpPr>
          <p:spPr>
            <a:xfrm rot="5399996" flipV="1">
              <a:off x="5000410" y="5311672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1" name="Line 108">
              <a:extLst>
                <a:ext uri="{FF2B5EF4-FFF2-40B4-BE49-F238E27FC236}">
                  <a16:creationId xmlns:a16="http://schemas.microsoft.com/office/drawing/2014/main" id="{0251ECA1-7A7C-F8E4-C17D-A5021DE2617E}"/>
                </a:ext>
              </a:extLst>
            </p:cNvPr>
            <p:cNvSpPr/>
            <p:nvPr/>
          </p:nvSpPr>
          <p:spPr>
            <a:xfrm rot="5399996" flipV="1">
              <a:off x="5000410" y="5352948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2" name="Line 109">
              <a:extLst>
                <a:ext uri="{FF2B5EF4-FFF2-40B4-BE49-F238E27FC236}">
                  <a16:creationId xmlns:a16="http://schemas.microsoft.com/office/drawing/2014/main" id="{CA1AA313-2F97-C610-C6DC-CBA1085046EB}"/>
                </a:ext>
              </a:extLst>
            </p:cNvPr>
            <p:cNvSpPr/>
            <p:nvPr/>
          </p:nvSpPr>
          <p:spPr>
            <a:xfrm rot="5399996" flipV="1">
              <a:off x="4493997" y="5676801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3" name="Line 110">
              <a:extLst>
                <a:ext uri="{FF2B5EF4-FFF2-40B4-BE49-F238E27FC236}">
                  <a16:creationId xmlns:a16="http://schemas.microsoft.com/office/drawing/2014/main" id="{A81B27C0-9BB5-8B35-7229-D898A86EA06D}"/>
                </a:ext>
              </a:extLst>
            </p:cNvPr>
            <p:cNvSpPr/>
            <p:nvPr/>
          </p:nvSpPr>
          <p:spPr>
            <a:xfrm rot="5399996" flipV="1">
              <a:off x="4493997" y="5718077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4" name="Line 111">
              <a:extLst>
                <a:ext uri="{FF2B5EF4-FFF2-40B4-BE49-F238E27FC236}">
                  <a16:creationId xmlns:a16="http://schemas.microsoft.com/office/drawing/2014/main" id="{079C37DE-7A44-DACF-C448-068846850425}"/>
                </a:ext>
              </a:extLst>
            </p:cNvPr>
            <p:cNvSpPr/>
            <p:nvPr/>
          </p:nvSpPr>
          <p:spPr>
            <a:xfrm rot="5399996" flipV="1">
              <a:off x="4495579" y="5594249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5" name="Line 112">
              <a:extLst>
                <a:ext uri="{FF2B5EF4-FFF2-40B4-BE49-F238E27FC236}">
                  <a16:creationId xmlns:a16="http://schemas.microsoft.com/office/drawing/2014/main" id="{A2781629-2D88-F3D4-8AD8-B626691C6BFA}"/>
                </a:ext>
              </a:extLst>
            </p:cNvPr>
            <p:cNvSpPr/>
            <p:nvPr/>
          </p:nvSpPr>
          <p:spPr>
            <a:xfrm rot="5399996" flipV="1">
              <a:off x="4495579" y="5635525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6" name="Line 113">
              <a:extLst>
                <a:ext uri="{FF2B5EF4-FFF2-40B4-BE49-F238E27FC236}">
                  <a16:creationId xmlns:a16="http://schemas.microsoft.com/office/drawing/2014/main" id="{49038AC0-CF10-4ABE-784A-EE0E3DC34FF8}"/>
                </a:ext>
              </a:extLst>
            </p:cNvPr>
            <p:cNvSpPr/>
            <p:nvPr/>
          </p:nvSpPr>
          <p:spPr>
            <a:xfrm flipV="1">
              <a:off x="4624175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7" name="Line 114">
              <a:extLst>
                <a:ext uri="{FF2B5EF4-FFF2-40B4-BE49-F238E27FC236}">
                  <a16:creationId xmlns:a16="http://schemas.microsoft.com/office/drawing/2014/main" id="{F0D2190C-E75F-D5F6-76F1-51D8F90C7E70}"/>
                </a:ext>
              </a:extLst>
            </p:cNvPr>
            <p:cNvSpPr/>
            <p:nvPr/>
          </p:nvSpPr>
          <p:spPr>
            <a:xfrm flipV="1">
              <a:off x="4665451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8" name="Line 115">
              <a:extLst>
                <a:ext uri="{FF2B5EF4-FFF2-40B4-BE49-F238E27FC236}">
                  <a16:creationId xmlns:a16="http://schemas.microsoft.com/office/drawing/2014/main" id="{BCB03F41-9ED1-C585-5074-60370499887E}"/>
                </a:ext>
              </a:extLst>
            </p:cNvPr>
            <p:cNvSpPr/>
            <p:nvPr/>
          </p:nvSpPr>
          <p:spPr>
            <a:xfrm flipV="1">
              <a:off x="4541623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9" name="Line 116">
              <a:extLst>
                <a:ext uri="{FF2B5EF4-FFF2-40B4-BE49-F238E27FC236}">
                  <a16:creationId xmlns:a16="http://schemas.microsoft.com/office/drawing/2014/main" id="{06C3F279-F5EF-79ED-47CD-F1895D841364}"/>
                </a:ext>
              </a:extLst>
            </p:cNvPr>
            <p:cNvSpPr/>
            <p:nvPr/>
          </p:nvSpPr>
          <p:spPr>
            <a:xfrm flipV="1">
              <a:off x="4582899" y="576887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0" name="Line 117">
              <a:extLst>
                <a:ext uri="{FF2B5EF4-FFF2-40B4-BE49-F238E27FC236}">
                  <a16:creationId xmlns:a16="http://schemas.microsoft.com/office/drawing/2014/main" id="{0763512E-D073-3A5B-4D85-206EE70D38E4}"/>
                </a:ext>
              </a:extLst>
            </p:cNvPr>
            <p:cNvSpPr/>
            <p:nvPr/>
          </p:nvSpPr>
          <p:spPr>
            <a:xfrm flipV="1">
              <a:off x="4905161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1" name="Line 118">
              <a:extLst>
                <a:ext uri="{FF2B5EF4-FFF2-40B4-BE49-F238E27FC236}">
                  <a16:creationId xmlns:a16="http://schemas.microsoft.com/office/drawing/2014/main" id="{90EC8E9C-42FB-0A2D-1406-DC967829DFAA}"/>
                </a:ext>
              </a:extLst>
            </p:cNvPr>
            <p:cNvSpPr/>
            <p:nvPr/>
          </p:nvSpPr>
          <p:spPr>
            <a:xfrm flipV="1">
              <a:off x="4946437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2" name="Line 119">
              <a:extLst>
                <a:ext uri="{FF2B5EF4-FFF2-40B4-BE49-F238E27FC236}">
                  <a16:creationId xmlns:a16="http://schemas.microsoft.com/office/drawing/2014/main" id="{F450E711-BE1B-35EB-AC86-4B52EE874473}"/>
                </a:ext>
              </a:extLst>
            </p:cNvPr>
            <p:cNvSpPr/>
            <p:nvPr/>
          </p:nvSpPr>
          <p:spPr>
            <a:xfrm flipV="1">
              <a:off x="4822609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3" name="Line 120">
              <a:extLst>
                <a:ext uri="{FF2B5EF4-FFF2-40B4-BE49-F238E27FC236}">
                  <a16:creationId xmlns:a16="http://schemas.microsoft.com/office/drawing/2014/main" id="{61FE159D-FD7E-BDB8-121A-32A8FA5570CC}"/>
                </a:ext>
              </a:extLst>
            </p:cNvPr>
            <p:cNvSpPr/>
            <p:nvPr/>
          </p:nvSpPr>
          <p:spPr>
            <a:xfrm flipV="1">
              <a:off x="4863885" y="5265636"/>
              <a:ext cx="0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4" name="Rectangle 70">
              <a:extLst>
                <a:ext uri="{FF2B5EF4-FFF2-40B4-BE49-F238E27FC236}">
                  <a16:creationId xmlns:a16="http://schemas.microsoft.com/office/drawing/2014/main" id="{4A70B39D-1010-33C1-6527-53C7189C8258}"/>
                </a:ext>
              </a:extLst>
            </p:cNvPr>
            <p:cNvSpPr/>
            <p:nvPr/>
          </p:nvSpPr>
          <p:spPr>
            <a:xfrm>
              <a:off x="4193484" y="5508528"/>
              <a:ext cx="142134" cy="57488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5" name="Rectangle 70">
              <a:extLst>
                <a:ext uri="{FF2B5EF4-FFF2-40B4-BE49-F238E27FC236}">
                  <a16:creationId xmlns:a16="http://schemas.microsoft.com/office/drawing/2014/main" id="{D4CFC4F1-F72A-C331-7924-F8A08ECC044D}"/>
                </a:ext>
              </a:extLst>
            </p:cNvPr>
            <p:cNvSpPr/>
            <p:nvPr/>
          </p:nvSpPr>
          <p:spPr>
            <a:xfrm>
              <a:off x="4107201" y="5509288"/>
              <a:ext cx="45729" cy="58264"/>
            </a:xfrm>
            <a:prstGeom prst="rect">
              <a:avLst/>
            </a:prstGeom>
            <a:gradFill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/>
            </a:gra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6" name="Rectangle 72">
              <a:extLst>
                <a:ext uri="{FF2B5EF4-FFF2-40B4-BE49-F238E27FC236}">
                  <a16:creationId xmlns:a16="http://schemas.microsoft.com/office/drawing/2014/main" id="{A72962E0-5685-BB48-B079-0CB8B6DC2CD8}"/>
                </a:ext>
              </a:extLst>
            </p:cNvPr>
            <p:cNvSpPr/>
            <p:nvPr/>
          </p:nvSpPr>
          <p:spPr>
            <a:xfrm>
              <a:off x="4123651" y="5116890"/>
              <a:ext cx="140890" cy="220845"/>
            </a:xfrm>
            <a:prstGeom prst="rect">
              <a:avLst/>
            </a:prstGeom>
            <a:solidFill>
              <a:srgbClr val="9AC333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7" name="Rectangle 68">
              <a:extLst>
                <a:ext uri="{FF2B5EF4-FFF2-40B4-BE49-F238E27FC236}">
                  <a16:creationId xmlns:a16="http://schemas.microsoft.com/office/drawing/2014/main" id="{21BC51E8-57BB-311A-881B-C334AA475A64}"/>
                </a:ext>
              </a:extLst>
            </p:cNvPr>
            <p:cNvSpPr/>
            <p:nvPr/>
          </p:nvSpPr>
          <p:spPr>
            <a:xfrm>
              <a:off x="4154274" y="5013225"/>
              <a:ext cx="36511" cy="1008061"/>
            </a:xfrm>
            <a:prstGeom prst="rect">
              <a:avLst/>
            </a:prstGeom>
            <a:solidFill>
              <a:srgbClr val="808080"/>
            </a:solidFill>
            <a:ln w="9528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1"/>
            <a:lstStyle/>
            <a:p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28" name="Rectangle 70">
            <a:extLst>
              <a:ext uri="{FF2B5EF4-FFF2-40B4-BE49-F238E27FC236}">
                <a16:creationId xmlns:a16="http://schemas.microsoft.com/office/drawing/2014/main" id="{09CB10CD-936A-0362-5FC1-03BC73A20DD0}"/>
              </a:ext>
            </a:extLst>
          </p:cNvPr>
          <p:cNvSpPr/>
          <p:nvPr/>
        </p:nvSpPr>
        <p:spPr>
          <a:xfrm>
            <a:off x="5192170" y="4235797"/>
            <a:ext cx="185328" cy="90230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Rectangle 70">
            <a:extLst>
              <a:ext uri="{FF2B5EF4-FFF2-40B4-BE49-F238E27FC236}">
                <a16:creationId xmlns:a16="http://schemas.microsoft.com/office/drawing/2014/main" id="{695DCE08-F54E-6E64-290D-EA04358C2037}"/>
              </a:ext>
            </a:extLst>
          </p:cNvPr>
          <p:cNvSpPr/>
          <p:nvPr/>
        </p:nvSpPr>
        <p:spPr>
          <a:xfrm>
            <a:off x="5079666" y="4236990"/>
            <a:ext cx="59626" cy="91448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Dot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Rectangle 70">
            <a:extLst>
              <a:ext uri="{FF2B5EF4-FFF2-40B4-BE49-F238E27FC236}">
                <a16:creationId xmlns:a16="http://schemas.microsoft.com/office/drawing/2014/main" id="{77617A80-9048-649A-9755-182DA83D64AF}"/>
              </a:ext>
            </a:extLst>
          </p:cNvPr>
          <p:cNvSpPr/>
          <p:nvPr/>
        </p:nvSpPr>
        <p:spPr>
          <a:xfrm>
            <a:off x="5192170" y="4380524"/>
            <a:ext cx="185328" cy="90230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Rectangle 70">
            <a:extLst>
              <a:ext uri="{FF2B5EF4-FFF2-40B4-BE49-F238E27FC236}">
                <a16:creationId xmlns:a16="http://schemas.microsoft.com/office/drawing/2014/main" id="{2FCFFE82-D662-E8D5-40C3-9B3FE6D095B7}"/>
              </a:ext>
            </a:extLst>
          </p:cNvPr>
          <p:cNvSpPr/>
          <p:nvPr/>
        </p:nvSpPr>
        <p:spPr>
          <a:xfrm>
            <a:off x="5079666" y="4381717"/>
            <a:ext cx="59626" cy="91448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Rectangle 70">
            <a:extLst>
              <a:ext uri="{FF2B5EF4-FFF2-40B4-BE49-F238E27FC236}">
                <a16:creationId xmlns:a16="http://schemas.microsoft.com/office/drawing/2014/main" id="{A3EE7457-1EC4-0232-BB81-513871953A0B}"/>
              </a:ext>
            </a:extLst>
          </p:cNvPr>
          <p:cNvSpPr/>
          <p:nvPr/>
        </p:nvSpPr>
        <p:spPr>
          <a:xfrm>
            <a:off x="5194873" y="4527914"/>
            <a:ext cx="185328" cy="90230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Dot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Rectangle 70">
            <a:extLst>
              <a:ext uri="{FF2B5EF4-FFF2-40B4-BE49-F238E27FC236}">
                <a16:creationId xmlns:a16="http://schemas.microsoft.com/office/drawing/2014/main" id="{7EE226A4-FB4A-D2F2-8DD4-5139215BD97F}"/>
              </a:ext>
            </a:extLst>
          </p:cNvPr>
          <p:cNvSpPr/>
          <p:nvPr/>
        </p:nvSpPr>
        <p:spPr>
          <a:xfrm>
            <a:off x="5082369" y="4529106"/>
            <a:ext cx="59626" cy="91448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Dot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Rectangle 70">
            <a:extLst>
              <a:ext uri="{FF2B5EF4-FFF2-40B4-BE49-F238E27FC236}">
                <a16:creationId xmlns:a16="http://schemas.microsoft.com/office/drawing/2014/main" id="{1E0FA00C-BEB1-A99D-3440-D36F96A171B3}"/>
              </a:ext>
            </a:extLst>
          </p:cNvPr>
          <p:cNvSpPr/>
          <p:nvPr/>
        </p:nvSpPr>
        <p:spPr>
          <a:xfrm>
            <a:off x="5191703" y="4653084"/>
            <a:ext cx="185328" cy="90230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Dot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Rectangle 70">
            <a:extLst>
              <a:ext uri="{FF2B5EF4-FFF2-40B4-BE49-F238E27FC236}">
                <a16:creationId xmlns:a16="http://schemas.microsoft.com/office/drawing/2014/main" id="{F601D10A-AF30-F216-27BE-ADEE796D65AF}"/>
              </a:ext>
            </a:extLst>
          </p:cNvPr>
          <p:cNvSpPr/>
          <p:nvPr/>
        </p:nvSpPr>
        <p:spPr>
          <a:xfrm>
            <a:off x="5079666" y="4653084"/>
            <a:ext cx="59626" cy="91448"/>
          </a:xfrm>
          <a:prstGeom prst="rect">
            <a:avLst/>
          </a:prstGeom>
          <a:solidFill>
            <a:srgbClr val="FFFF99"/>
          </a:solidFill>
          <a:ln w="9528">
            <a:solidFill>
              <a:srgbClr val="000000"/>
            </a:solidFill>
            <a:prstDash val="dashDot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436913-A5C2-881B-5FA5-46F2DCF6757A}"/>
              </a:ext>
            </a:extLst>
          </p:cNvPr>
          <p:cNvSpPr txBox="1"/>
          <p:nvPr/>
        </p:nvSpPr>
        <p:spPr>
          <a:xfrm>
            <a:off x="5234198" y="2544417"/>
            <a:ext cx="1484654" cy="438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865EDACF-686D-2E58-118B-EA276F8E5B88}"/>
              </a:ext>
            </a:extLst>
          </p:cNvPr>
          <p:cNvCxnSpPr>
            <a:cxnSpLocks/>
          </p:cNvCxnSpPr>
          <p:nvPr/>
        </p:nvCxnSpPr>
        <p:spPr>
          <a:xfrm flipH="1">
            <a:off x="4783702" y="4127634"/>
            <a:ext cx="325777" cy="30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82C6603-BD87-A3CE-9FAB-F0E4932164E5}"/>
              </a:ext>
            </a:extLst>
          </p:cNvPr>
          <p:cNvCxnSpPr>
            <a:cxnSpLocks/>
          </p:cNvCxnSpPr>
          <p:nvPr/>
        </p:nvCxnSpPr>
        <p:spPr>
          <a:xfrm flipH="1">
            <a:off x="4783701" y="4275038"/>
            <a:ext cx="325777" cy="30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B027410-F0BC-B716-9CFF-25216B5C0A3D}"/>
              </a:ext>
            </a:extLst>
          </p:cNvPr>
          <p:cNvCxnSpPr>
            <a:cxnSpLocks/>
          </p:cNvCxnSpPr>
          <p:nvPr/>
        </p:nvCxnSpPr>
        <p:spPr>
          <a:xfrm flipH="1">
            <a:off x="4783700" y="4437176"/>
            <a:ext cx="325777" cy="30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371783C-69F3-86E7-D449-650A750A75DE}"/>
              </a:ext>
            </a:extLst>
          </p:cNvPr>
          <p:cNvCxnSpPr>
            <a:cxnSpLocks/>
          </p:cNvCxnSpPr>
          <p:nvPr/>
        </p:nvCxnSpPr>
        <p:spPr>
          <a:xfrm flipH="1">
            <a:off x="4783700" y="4571937"/>
            <a:ext cx="325777" cy="30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EB02A98-0A16-5CFB-DE0F-4059749919F1}"/>
              </a:ext>
            </a:extLst>
          </p:cNvPr>
          <p:cNvCxnSpPr>
            <a:cxnSpLocks/>
          </p:cNvCxnSpPr>
          <p:nvPr/>
        </p:nvCxnSpPr>
        <p:spPr>
          <a:xfrm flipH="1">
            <a:off x="4782217" y="4702506"/>
            <a:ext cx="325777" cy="30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E3CF573-6A46-715B-E22B-3E57B5027CE0}"/>
              </a:ext>
            </a:extLst>
          </p:cNvPr>
          <p:cNvSpPr txBox="1"/>
          <p:nvPr/>
        </p:nvSpPr>
        <p:spPr>
          <a:xfrm>
            <a:off x="4429921" y="4018555"/>
            <a:ext cx="42801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dirty="0"/>
              <a:t>CXP 1</a:t>
            </a:r>
            <a:endParaRPr lang="en-US" sz="7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1EEA32-24B0-09AD-8543-641318A0A6EC}"/>
              </a:ext>
            </a:extLst>
          </p:cNvPr>
          <p:cNvSpPr txBox="1"/>
          <p:nvPr/>
        </p:nvSpPr>
        <p:spPr>
          <a:xfrm>
            <a:off x="4435882" y="4171568"/>
            <a:ext cx="42801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dirty="0"/>
              <a:t>CXP 2</a:t>
            </a:r>
            <a:endParaRPr lang="en-US" sz="7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3D95F0-5D45-8F1F-6007-66F0953E1F08}"/>
              </a:ext>
            </a:extLst>
          </p:cNvPr>
          <p:cNvSpPr txBox="1"/>
          <p:nvPr/>
        </p:nvSpPr>
        <p:spPr>
          <a:xfrm>
            <a:off x="4434841" y="4328438"/>
            <a:ext cx="42801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dirty="0"/>
              <a:t>CXP 3</a:t>
            </a:r>
            <a:endParaRPr lang="en-US" sz="7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F35574-7265-34D5-9D42-A014CB1CBE2D}"/>
              </a:ext>
            </a:extLst>
          </p:cNvPr>
          <p:cNvSpPr txBox="1"/>
          <p:nvPr/>
        </p:nvSpPr>
        <p:spPr>
          <a:xfrm>
            <a:off x="4439905" y="4471909"/>
            <a:ext cx="42801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dirty="0"/>
              <a:t>CXP 4</a:t>
            </a:r>
            <a:endParaRPr lang="en-US" sz="7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995CAC-F394-382D-0F1A-DA4D9386ED11}"/>
              </a:ext>
            </a:extLst>
          </p:cNvPr>
          <p:cNvSpPr txBox="1"/>
          <p:nvPr/>
        </p:nvSpPr>
        <p:spPr>
          <a:xfrm>
            <a:off x="4435882" y="4605664"/>
            <a:ext cx="42801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dirty="0"/>
              <a:t>CXP 5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988752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Signal Processing </a:t>
            </a:r>
            <a:r>
              <a:rPr lang="de-DE" dirty="0" err="1"/>
              <a:t>imaFlex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AAFD46-2CCC-4733-BF00-D68DFD15905D}" type="datetime1">
              <a:rPr lang="de-DE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02.07.2024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39963D-331D-4183-946A-901ABAB9DA10}" type="slidenum">
              <a:rPr lang="de-DE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8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116" name="Gruppieren 115">
            <a:extLst>
              <a:ext uri="{FF2B5EF4-FFF2-40B4-BE49-F238E27FC236}">
                <a16:creationId xmlns:a16="http://schemas.microsoft.com/office/drawing/2014/main" id="{5C9679C9-EA95-466A-813B-ABBD814CE448}"/>
              </a:ext>
            </a:extLst>
          </p:cNvPr>
          <p:cNvGrpSpPr/>
          <p:nvPr/>
        </p:nvGrpSpPr>
        <p:grpSpPr>
          <a:xfrm>
            <a:off x="6774406" y="1936981"/>
            <a:ext cx="2859919" cy="2519586"/>
            <a:chOff x="5860005" y="1196752"/>
            <a:chExt cx="2859919" cy="2519586"/>
          </a:xfrm>
        </p:grpSpPr>
        <p:sp>
          <p:nvSpPr>
            <p:cNvPr id="112" name="Rechteck 111">
              <a:extLst>
                <a:ext uri="{FF2B5EF4-FFF2-40B4-BE49-F238E27FC236}">
                  <a16:creationId xmlns:a16="http://schemas.microsoft.com/office/drawing/2014/main" id="{50EDD7A4-C7B4-4AF3-8CE4-BAF80B99028F}"/>
                </a:ext>
              </a:extLst>
            </p:cNvPr>
            <p:cNvSpPr/>
            <p:nvPr/>
          </p:nvSpPr>
          <p:spPr>
            <a:xfrm>
              <a:off x="5860005" y="1196752"/>
              <a:ext cx="2859919" cy="25195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alibri"/>
                </a:rPr>
                <a:t>Host PC</a:t>
              </a:r>
            </a:p>
          </p:txBody>
        </p:sp>
        <p:sp>
          <p:nvSpPr>
            <p:cNvPr id="114" name="Rectangle 66">
              <a:extLst>
                <a:ext uri="{FF2B5EF4-FFF2-40B4-BE49-F238E27FC236}">
                  <a16:creationId xmlns:a16="http://schemas.microsoft.com/office/drawing/2014/main" id="{B49E5515-CA3E-4153-B4B3-AC6625544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4608" y="3089376"/>
              <a:ext cx="713656" cy="86918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15" name="Rectangle 64">
              <a:extLst>
                <a:ext uri="{FF2B5EF4-FFF2-40B4-BE49-F238E27FC236}">
                  <a16:creationId xmlns:a16="http://schemas.microsoft.com/office/drawing/2014/main" id="{DB175361-83AD-46E6-90F5-B537AF411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0416" y="3188468"/>
              <a:ext cx="2186000" cy="46589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18000" anchor="t" anchorCtr="0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100" b="1" dirty="0">
                <a:solidFill>
                  <a:prstClr val="white"/>
                </a:solidFill>
                <a:latin typeface="Calibri" pitchFamily="34" charset="0"/>
              </a:endParaRPr>
            </a:p>
          </p:txBody>
        </p:sp>
      </p:grpSp>
      <p:grpSp>
        <p:nvGrpSpPr>
          <p:cNvPr id="10" name="Gruppieren 15"/>
          <p:cNvGrpSpPr>
            <a:grpSpLocks/>
          </p:cNvGrpSpPr>
          <p:nvPr/>
        </p:nvGrpSpPr>
        <p:grpSpPr bwMode="auto">
          <a:xfrm>
            <a:off x="3008525" y="3884305"/>
            <a:ext cx="330200" cy="517525"/>
            <a:chOff x="3563888" y="1851820"/>
            <a:chExt cx="329407" cy="517525"/>
          </a:xfrm>
        </p:grpSpPr>
        <p:sp>
          <p:nvSpPr>
            <p:cNvPr id="106" name="Ellipse 105"/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7" name="Rechteck 106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8" name="Rechteck 107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white"/>
                </a:solidFill>
                <a:latin typeface="Calibri"/>
              </a:endParaRPr>
            </a:p>
          </p:txBody>
        </p:sp>
      </p:grpSp>
      <p:cxnSp>
        <p:nvCxnSpPr>
          <p:cNvPr id="16" name="Gewinkelte Verbindung 73"/>
          <p:cNvCxnSpPr>
            <a:cxnSpLocks noChangeShapeType="1"/>
            <a:stCxn id="108" idx="0"/>
          </p:cNvCxnSpPr>
          <p:nvPr/>
        </p:nvCxnSpPr>
        <p:spPr bwMode="auto">
          <a:xfrm rot="5400000" flipH="1" flipV="1">
            <a:off x="4433911" y="1586673"/>
            <a:ext cx="1037346" cy="3557916"/>
          </a:xfrm>
          <a:prstGeom prst="bentConnector2">
            <a:avLst/>
          </a:prstGeom>
          <a:noFill/>
          <a:ln w="31750">
            <a:solidFill>
              <a:schemeClr val="accent3">
                <a:lumMod val="75000"/>
              </a:schemeClr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Gewinkelte Verbindung 73"/>
          <p:cNvCxnSpPr>
            <a:cxnSpLocks noChangeShapeType="1"/>
            <a:stCxn id="97" idx="3"/>
            <a:endCxn id="41" idx="1"/>
          </p:cNvCxnSpPr>
          <p:nvPr/>
        </p:nvCxnSpPr>
        <p:spPr bwMode="auto">
          <a:xfrm flipV="1">
            <a:off x="5277918" y="3527021"/>
            <a:ext cx="1555303" cy="407431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206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0" name="Gruppieren 19"/>
          <p:cNvGrpSpPr/>
          <p:nvPr/>
        </p:nvGrpSpPr>
        <p:grpSpPr>
          <a:xfrm>
            <a:off x="1802870" y="5037739"/>
            <a:ext cx="3779931" cy="711373"/>
            <a:chOff x="467545" y="3529459"/>
            <a:chExt cx="2294400" cy="431800"/>
          </a:xfrm>
        </p:grpSpPr>
        <p:sp>
          <p:nvSpPr>
            <p:cNvPr id="92" name="AutoShape 54"/>
            <p:cNvSpPr>
              <a:spLocks noChangeArrowheads="1"/>
            </p:cNvSpPr>
            <p:nvPr/>
          </p:nvSpPr>
          <p:spPr bwMode="auto">
            <a:xfrm>
              <a:off x="467545" y="3529459"/>
              <a:ext cx="2294400" cy="4318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93" name="AutoShape 54"/>
            <p:cNvSpPr>
              <a:spLocks noChangeArrowheads="1"/>
            </p:cNvSpPr>
            <p:nvPr/>
          </p:nvSpPr>
          <p:spPr bwMode="auto">
            <a:xfrm>
              <a:off x="539553" y="3567559"/>
              <a:ext cx="2181118" cy="360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DBDBDB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94" name="Oval 51"/>
            <p:cNvSpPr>
              <a:spLocks noChangeArrowheads="1"/>
            </p:cNvSpPr>
            <p:nvPr/>
          </p:nvSpPr>
          <p:spPr bwMode="auto">
            <a:xfrm>
              <a:off x="505644" y="3573909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5" name="Oval 55"/>
            <p:cNvSpPr>
              <a:spLocks noChangeArrowheads="1"/>
            </p:cNvSpPr>
            <p:nvPr/>
          </p:nvSpPr>
          <p:spPr bwMode="auto">
            <a:xfrm>
              <a:off x="2360306" y="3567559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09" name="Gruppieren 108"/>
          <p:cNvGrpSpPr/>
          <p:nvPr/>
        </p:nvGrpSpPr>
        <p:grpSpPr>
          <a:xfrm>
            <a:off x="6754186" y="2225014"/>
            <a:ext cx="2159935" cy="1654029"/>
            <a:chOff x="5839785" y="1883024"/>
            <a:chExt cx="2159935" cy="1654029"/>
          </a:xfrm>
        </p:grpSpPr>
        <p:sp>
          <p:nvSpPr>
            <p:cNvPr id="35" name="Rectangle 64"/>
            <p:cNvSpPr>
              <a:spLocks noChangeArrowheads="1"/>
            </p:cNvSpPr>
            <p:nvPr/>
          </p:nvSpPr>
          <p:spPr bwMode="auto">
            <a:xfrm>
              <a:off x="6055660" y="2171853"/>
              <a:ext cx="1944060" cy="1149028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18000" anchor="t" anchorCtr="0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100" b="1" dirty="0" err="1">
                  <a:solidFill>
                    <a:prstClr val="white"/>
                  </a:solidFill>
                  <a:latin typeface="Calibri" pitchFamily="34" charset="0"/>
                </a:rPr>
                <a:t>imaFlex</a:t>
              </a:r>
              <a:endParaRPr lang="de-DE" sz="1100" b="1" dirty="0">
                <a:solidFill>
                  <a:prstClr val="white"/>
                </a:solidFill>
                <a:latin typeface="Calibri" pitchFamily="34" charset="0"/>
              </a:endParaRPr>
            </a:p>
          </p:txBody>
        </p:sp>
        <p:sp>
          <p:nvSpPr>
            <p:cNvPr id="36" name="Rectangle 65"/>
            <p:cNvSpPr>
              <a:spLocks noChangeArrowheads="1"/>
            </p:cNvSpPr>
            <p:nvPr/>
          </p:nvSpPr>
          <p:spPr bwMode="auto">
            <a:xfrm>
              <a:off x="6243856" y="3335216"/>
              <a:ext cx="127658" cy="108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7" name="Rectangle 66"/>
            <p:cNvSpPr>
              <a:spLocks noChangeArrowheads="1"/>
            </p:cNvSpPr>
            <p:nvPr/>
          </p:nvSpPr>
          <p:spPr bwMode="auto">
            <a:xfrm>
              <a:off x="6433762" y="3335216"/>
              <a:ext cx="288000" cy="108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8" name="Rectangle 68"/>
            <p:cNvSpPr>
              <a:spLocks noChangeArrowheads="1"/>
            </p:cNvSpPr>
            <p:nvPr/>
          </p:nvSpPr>
          <p:spPr bwMode="auto">
            <a:xfrm>
              <a:off x="5984229" y="2098778"/>
              <a:ext cx="52053" cy="143827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9" name="Rectangle 69"/>
            <p:cNvSpPr>
              <a:spLocks noChangeArrowheads="1"/>
            </p:cNvSpPr>
            <p:nvPr/>
          </p:nvSpPr>
          <p:spPr bwMode="auto">
            <a:xfrm>
              <a:off x="5839785" y="2098778"/>
              <a:ext cx="144445" cy="3653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1" name="Rectangle 71"/>
            <p:cNvSpPr>
              <a:spLocks noChangeArrowheads="1"/>
            </p:cNvSpPr>
            <p:nvPr/>
          </p:nvSpPr>
          <p:spPr bwMode="auto">
            <a:xfrm>
              <a:off x="5918820" y="3134126"/>
              <a:ext cx="63824" cy="10181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2" name="Rectangle 72"/>
            <p:cNvSpPr>
              <a:spLocks noChangeArrowheads="1"/>
            </p:cNvSpPr>
            <p:nvPr/>
          </p:nvSpPr>
          <p:spPr bwMode="auto">
            <a:xfrm>
              <a:off x="6163669" y="2117046"/>
              <a:ext cx="683923" cy="88165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grpSp>
          <p:nvGrpSpPr>
            <p:cNvPr id="44" name="Group 107"/>
            <p:cNvGrpSpPr>
              <a:grpSpLocks/>
            </p:cNvGrpSpPr>
            <p:nvPr/>
          </p:nvGrpSpPr>
          <p:grpSpPr bwMode="auto">
            <a:xfrm>
              <a:off x="7096755" y="2663432"/>
              <a:ext cx="542925" cy="539750"/>
              <a:chOff x="2018" y="1480"/>
              <a:chExt cx="342" cy="340"/>
            </a:xfrm>
          </p:grpSpPr>
          <p:sp>
            <p:nvSpPr>
              <p:cNvPr id="47" name="Line 108"/>
              <p:cNvSpPr>
                <a:spLocks noChangeShapeType="1"/>
              </p:cNvSpPr>
              <p:nvPr/>
            </p:nvSpPr>
            <p:spPr bwMode="auto">
              <a:xfrm flipV="1">
                <a:off x="2109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48" name="Line 109"/>
              <p:cNvSpPr>
                <a:spLocks noChangeShapeType="1"/>
              </p:cNvSpPr>
              <p:nvPr/>
            </p:nvSpPr>
            <p:spPr bwMode="auto">
              <a:xfrm flipV="1">
                <a:off x="2135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49" name="Line 110"/>
              <p:cNvSpPr>
                <a:spLocks noChangeShapeType="1"/>
              </p:cNvSpPr>
              <p:nvPr/>
            </p:nvSpPr>
            <p:spPr bwMode="auto">
              <a:xfrm flipV="1">
                <a:off x="2162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0" name="Line 111"/>
              <p:cNvSpPr>
                <a:spLocks noChangeShapeType="1"/>
              </p:cNvSpPr>
              <p:nvPr/>
            </p:nvSpPr>
            <p:spPr bwMode="auto">
              <a:xfrm flipV="1">
                <a:off x="2188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1" name="Line 112"/>
              <p:cNvSpPr>
                <a:spLocks noChangeShapeType="1"/>
              </p:cNvSpPr>
              <p:nvPr/>
            </p:nvSpPr>
            <p:spPr bwMode="auto">
              <a:xfrm flipV="1">
                <a:off x="2211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2" name="Line 113"/>
              <p:cNvSpPr>
                <a:spLocks noChangeShapeType="1"/>
              </p:cNvSpPr>
              <p:nvPr/>
            </p:nvSpPr>
            <p:spPr bwMode="auto">
              <a:xfrm flipV="1">
                <a:off x="2216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3" name="Line 114"/>
              <p:cNvSpPr>
                <a:spLocks noChangeShapeType="1"/>
              </p:cNvSpPr>
              <p:nvPr/>
            </p:nvSpPr>
            <p:spPr bwMode="auto">
              <a:xfrm flipV="1">
                <a:off x="2242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4" name="Line 115"/>
              <p:cNvSpPr>
                <a:spLocks noChangeShapeType="1"/>
              </p:cNvSpPr>
              <p:nvPr/>
            </p:nvSpPr>
            <p:spPr bwMode="auto">
              <a:xfrm flipV="1">
                <a:off x="2269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5" name="Line 116"/>
              <p:cNvSpPr>
                <a:spLocks noChangeShapeType="1"/>
              </p:cNvSpPr>
              <p:nvPr/>
            </p:nvSpPr>
            <p:spPr bwMode="auto">
              <a:xfrm flipV="1">
                <a:off x="2295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6" name="Line 117"/>
              <p:cNvSpPr>
                <a:spLocks noChangeShapeType="1"/>
              </p:cNvSpPr>
              <p:nvPr/>
            </p:nvSpPr>
            <p:spPr bwMode="auto">
              <a:xfrm flipV="1">
                <a:off x="2318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7" name="Line 118"/>
              <p:cNvSpPr>
                <a:spLocks noChangeShapeType="1"/>
              </p:cNvSpPr>
              <p:nvPr/>
            </p:nvSpPr>
            <p:spPr bwMode="auto">
              <a:xfrm rot="5400000" flipV="1">
                <a:off x="2345" y="1665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8" name="Line 119"/>
              <p:cNvSpPr>
                <a:spLocks noChangeShapeType="1"/>
              </p:cNvSpPr>
              <p:nvPr/>
            </p:nvSpPr>
            <p:spPr bwMode="auto">
              <a:xfrm rot="5400000" flipV="1">
                <a:off x="2345" y="1691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9" name="Line 120"/>
              <p:cNvSpPr>
                <a:spLocks noChangeShapeType="1"/>
              </p:cNvSpPr>
              <p:nvPr/>
            </p:nvSpPr>
            <p:spPr bwMode="auto">
              <a:xfrm rot="5400000" flipV="1">
                <a:off x="2345" y="1718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0" name="Line 121"/>
              <p:cNvSpPr>
                <a:spLocks noChangeShapeType="1"/>
              </p:cNvSpPr>
              <p:nvPr/>
            </p:nvSpPr>
            <p:spPr bwMode="auto">
              <a:xfrm rot="5400000" flipV="1">
                <a:off x="2345" y="1744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1" name="Line 122"/>
              <p:cNvSpPr>
                <a:spLocks noChangeShapeType="1"/>
              </p:cNvSpPr>
              <p:nvPr/>
            </p:nvSpPr>
            <p:spPr bwMode="auto">
              <a:xfrm rot="5400000" flipV="1">
                <a:off x="2345" y="176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2" name="Line 123"/>
              <p:cNvSpPr>
                <a:spLocks noChangeShapeType="1"/>
              </p:cNvSpPr>
              <p:nvPr/>
            </p:nvSpPr>
            <p:spPr bwMode="auto">
              <a:xfrm rot="5400000" flipV="1">
                <a:off x="2031" y="1561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3" name="Line 124"/>
              <p:cNvSpPr>
                <a:spLocks noChangeShapeType="1"/>
              </p:cNvSpPr>
              <p:nvPr/>
            </p:nvSpPr>
            <p:spPr bwMode="auto">
              <a:xfrm rot="5400000" flipV="1">
                <a:off x="2031" y="158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4" name="Line 125"/>
              <p:cNvSpPr>
                <a:spLocks noChangeShapeType="1"/>
              </p:cNvSpPr>
              <p:nvPr/>
            </p:nvSpPr>
            <p:spPr bwMode="auto">
              <a:xfrm rot="5400000" flipV="1">
                <a:off x="2031" y="1614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5" name="Line 126"/>
              <p:cNvSpPr>
                <a:spLocks noChangeShapeType="1"/>
              </p:cNvSpPr>
              <p:nvPr/>
            </p:nvSpPr>
            <p:spPr bwMode="auto">
              <a:xfrm rot="5400000" flipV="1">
                <a:off x="2031" y="164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6" name="Line 127"/>
              <p:cNvSpPr>
                <a:spLocks noChangeShapeType="1"/>
              </p:cNvSpPr>
              <p:nvPr/>
            </p:nvSpPr>
            <p:spPr bwMode="auto">
              <a:xfrm rot="5400000" flipV="1">
                <a:off x="2031" y="1663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7" name="Text Box 128"/>
              <p:cNvSpPr txBox="1">
                <a:spLocks noChangeArrowheads="1"/>
              </p:cNvSpPr>
              <p:nvPr/>
            </p:nvSpPr>
            <p:spPr bwMode="auto">
              <a:xfrm>
                <a:off x="2042" y="1503"/>
                <a:ext cx="292" cy="294"/>
              </a:xfrm>
              <a:prstGeom prst="rect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>
                <a:defPPr>
                  <a:defRPr lang="de-DE"/>
                </a:defPPr>
                <a:lvl1pPr eaLnBrk="1" hangingPunct="1">
                  <a:spcBef>
                    <a:spcPct val="50000"/>
                  </a:spcBef>
                  <a:defRPr sz="900"/>
                </a:lvl1pPr>
                <a:lvl2pPr marL="742950" indent="-285750" eaLnBrk="0" hangingPunct="0"/>
                <a:lvl3pPr marL="1143000" indent="-228600" eaLnBrk="0" hangingPunct="0"/>
                <a:lvl4pPr marL="1600200" indent="-228600" eaLnBrk="0" hangingPunct="0"/>
                <a:lvl5pPr marL="2057400" indent="-228600" eaLnBrk="0" hangingPunct="0"/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fontAlgn="base">
                  <a:spcAft>
                    <a:spcPct val="0"/>
                  </a:spcAft>
                  <a:defRPr/>
                </a:pPr>
                <a:r>
                  <a:rPr lang="de-DE" sz="1100" b="1" dirty="0">
                    <a:solidFill>
                      <a:prstClr val="black"/>
                    </a:solidFill>
                    <a:latin typeface="Calibri" pitchFamily="34" charset="0"/>
                  </a:rPr>
                  <a:t>FPGA</a:t>
                </a:r>
              </a:p>
            </p:txBody>
          </p:sp>
          <p:sp>
            <p:nvSpPr>
              <p:cNvPr id="68" name="Line 129"/>
              <p:cNvSpPr>
                <a:spLocks noChangeShapeType="1"/>
              </p:cNvSpPr>
              <p:nvPr/>
            </p:nvSpPr>
            <p:spPr bwMode="auto">
              <a:xfrm rot="5400000" flipV="1">
                <a:off x="2346" y="1613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9" name="Line 130"/>
              <p:cNvSpPr>
                <a:spLocks noChangeShapeType="1"/>
              </p:cNvSpPr>
              <p:nvPr/>
            </p:nvSpPr>
            <p:spPr bwMode="auto">
              <a:xfrm rot="5400000" flipV="1">
                <a:off x="2346" y="1639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0" name="Line 131"/>
              <p:cNvSpPr>
                <a:spLocks noChangeShapeType="1"/>
              </p:cNvSpPr>
              <p:nvPr/>
            </p:nvSpPr>
            <p:spPr bwMode="auto">
              <a:xfrm rot="5400000" flipV="1">
                <a:off x="2030" y="1509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1" name="Line 132"/>
              <p:cNvSpPr>
                <a:spLocks noChangeShapeType="1"/>
              </p:cNvSpPr>
              <p:nvPr/>
            </p:nvSpPr>
            <p:spPr bwMode="auto">
              <a:xfrm rot="5400000" flipV="1">
                <a:off x="2030" y="1535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2" name="Line 133"/>
              <p:cNvSpPr>
                <a:spLocks noChangeShapeType="1"/>
              </p:cNvSpPr>
              <p:nvPr/>
            </p:nvSpPr>
            <p:spPr bwMode="auto">
              <a:xfrm flipV="1">
                <a:off x="2059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3" name="Line 134"/>
              <p:cNvSpPr>
                <a:spLocks noChangeShapeType="1"/>
              </p:cNvSpPr>
              <p:nvPr/>
            </p:nvSpPr>
            <p:spPr bwMode="auto">
              <a:xfrm flipV="1">
                <a:off x="2085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4" name="Line 135"/>
              <p:cNvSpPr>
                <a:spLocks noChangeShapeType="1"/>
              </p:cNvSpPr>
              <p:nvPr/>
            </p:nvSpPr>
            <p:spPr bwMode="auto">
              <a:xfrm flipV="1">
                <a:off x="2164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5" name="Line 136"/>
              <p:cNvSpPr>
                <a:spLocks noChangeShapeType="1"/>
              </p:cNvSpPr>
              <p:nvPr/>
            </p:nvSpPr>
            <p:spPr bwMode="auto">
              <a:xfrm flipV="1">
                <a:off x="2190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6" name="Line 137"/>
              <p:cNvSpPr>
                <a:spLocks noChangeShapeType="1"/>
              </p:cNvSpPr>
              <p:nvPr/>
            </p:nvSpPr>
            <p:spPr bwMode="auto">
              <a:xfrm rot="5400000" flipV="1">
                <a:off x="2348" y="1561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7" name="Line 138"/>
              <p:cNvSpPr>
                <a:spLocks noChangeShapeType="1"/>
              </p:cNvSpPr>
              <p:nvPr/>
            </p:nvSpPr>
            <p:spPr bwMode="auto">
              <a:xfrm rot="5400000" flipV="1">
                <a:off x="2348" y="158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8" name="Line 139"/>
              <p:cNvSpPr>
                <a:spLocks noChangeShapeType="1"/>
              </p:cNvSpPr>
              <p:nvPr/>
            </p:nvSpPr>
            <p:spPr bwMode="auto">
              <a:xfrm rot="5400000" flipV="1">
                <a:off x="2349" y="1509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9" name="Line 140"/>
              <p:cNvSpPr>
                <a:spLocks noChangeShapeType="1"/>
              </p:cNvSpPr>
              <p:nvPr/>
            </p:nvSpPr>
            <p:spPr bwMode="auto">
              <a:xfrm rot="5400000" flipV="1">
                <a:off x="2349" y="1535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0" name="Line 141"/>
              <p:cNvSpPr>
                <a:spLocks noChangeShapeType="1"/>
              </p:cNvSpPr>
              <p:nvPr/>
            </p:nvSpPr>
            <p:spPr bwMode="auto">
              <a:xfrm rot="5400000" flipV="1">
                <a:off x="2030" y="1739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1" name="Line 142"/>
              <p:cNvSpPr>
                <a:spLocks noChangeShapeType="1"/>
              </p:cNvSpPr>
              <p:nvPr/>
            </p:nvSpPr>
            <p:spPr bwMode="auto">
              <a:xfrm rot="5400000" flipV="1">
                <a:off x="2030" y="1765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2" name="Line 143"/>
              <p:cNvSpPr>
                <a:spLocks noChangeShapeType="1"/>
              </p:cNvSpPr>
              <p:nvPr/>
            </p:nvSpPr>
            <p:spPr bwMode="auto">
              <a:xfrm rot="5400000" flipV="1">
                <a:off x="2031" y="168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3" name="Line 144"/>
              <p:cNvSpPr>
                <a:spLocks noChangeShapeType="1"/>
              </p:cNvSpPr>
              <p:nvPr/>
            </p:nvSpPr>
            <p:spPr bwMode="auto">
              <a:xfrm rot="5400000" flipV="1">
                <a:off x="2031" y="1713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4" name="Line 145"/>
              <p:cNvSpPr>
                <a:spLocks noChangeShapeType="1"/>
              </p:cNvSpPr>
              <p:nvPr/>
            </p:nvSpPr>
            <p:spPr bwMode="auto">
              <a:xfrm flipV="1">
                <a:off x="2112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5" name="Line 146"/>
              <p:cNvSpPr>
                <a:spLocks noChangeShapeType="1"/>
              </p:cNvSpPr>
              <p:nvPr/>
            </p:nvSpPr>
            <p:spPr bwMode="auto">
              <a:xfrm flipV="1">
                <a:off x="2138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6" name="Line 147"/>
              <p:cNvSpPr>
                <a:spLocks noChangeShapeType="1"/>
              </p:cNvSpPr>
              <p:nvPr/>
            </p:nvSpPr>
            <p:spPr bwMode="auto">
              <a:xfrm flipV="1">
                <a:off x="2060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7" name="Line 148"/>
              <p:cNvSpPr>
                <a:spLocks noChangeShapeType="1"/>
              </p:cNvSpPr>
              <p:nvPr/>
            </p:nvSpPr>
            <p:spPr bwMode="auto">
              <a:xfrm flipV="1">
                <a:off x="2086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8" name="Line 149"/>
              <p:cNvSpPr>
                <a:spLocks noChangeShapeType="1"/>
              </p:cNvSpPr>
              <p:nvPr/>
            </p:nvSpPr>
            <p:spPr bwMode="auto">
              <a:xfrm flipV="1">
                <a:off x="2289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9" name="Line 150"/>
              <p:cNvSpPr>
                <a:spLocks noChangeShapeType="1"/>
              </p:cNvSpPr>
              <p:nvPr/>
            </p:nvSpPr>
            <p:spPr bwMode="auto">
              <a:xfrm flipV="1">
                <a:off x="2315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90" name="Line 151"/>
              <p:cNvSpPr>
                <a:spLocks noChangeShapeType="1"/>
              </p:cNvSpPr>
              <p:nvPr/>
            </p:nvSpPr>
            <p:spPr bwMode="auto">
              <a:xfrm flipV="1">
                <a:off x="2237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91" name="Line 152"/>
              <p:cNvSpPr>
                <a:spLocks noChangeShapeType="1"/>
              </p:cNvSpPr>
              <p:nvPr/>
            </p:nvSpPr>
            <p:spPr bwMode="auto">
              <a:xfrm flipV="1">
                <a:off x="2263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</p:grpSp>
        <p:cxnSp>
          <p:nvCxnSpPr>
            <p:cNvPr id="45" name="Gewinkelte Verbindung 73"/>
            <p:cNvCxnSpPr>
              <a:cxnSpLocks noChangeShapeType="1"/>
            </p:cNvCxnSpPr>
            <p:nvPr/>
          </p:nvCxnSpPr>
          <p:spPr bwMode="auto">
            <a:xfrm>
              <a:off x="6082936" y="2401833"/>
              <a:ext cx="994299" cy="417251"/>
            </a:xfrm>
            <a:prstGeom prst="bentConnector3">
              <a:avLst>
                <a:gd name="adj1" fmla="val 50000"/>
              </a:avLst>
            </a:prstGeom>
            <a:noFill/>
            <a:ln w="31750">
              <a:solidFill>
                <a:srgbClr val="FF0000"/>
              </a:solidFill>
              <a:miter lim="800000"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6" name="Textfeld 45"/>
            <p:cNvSpPr txBox="1"/>
            <p:nvPr/>
          </p:nvSpPr>
          <p:spPr>
            <a:xfrm>
              <a:off x="6223531" y="1883024"/>
              <a:ext cx="5439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100" dirty="0">
                  <a:solidFill>
                    <a:prstClr val="black"/>
                  </a:solidFill>
                  <a:latin typeface="Calibri" pitchFamily="34" charset="0"/>
                </a:rPr>
                <a:t>GPIO</a:t>
              </a:r>
            </a:p>
          </p:txBody>
        </p:sp>
        <p:cxnSp>
          <p:nvCxnSpPr>
            <p:cNvPr id="33" name="Gerade Verbindung mit Pfeil 32"/>
            <p:cNvCxnSpPr/>
            <p:nvPr/>
          </p:nvCxnSpPr>
          <p:spPr>
            <a:xfrm flipV="1">
              <a:off x="6088860" y="3105205"/>
              <a:ext cx="1016300" cy="1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" name="Rectangle 70"/>
            <p:cNvSpPr>
              <a:spLocks noChangeArrowheads="1"/>
            </p:cNvSpPr>
            <p:nvPr/>
          </p:nvSpPr>
          <p:spPr bwMode="auto">
            <a:xfrm>
              <a:off x="5912688" y="2280108"/>
              <a:ext cx="72594" cy="308157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</p:grpSp>
      <p:sp>
        <p:nvSpPr>
          <p:cNvPr id="25" name="Textfeld 24"/>
          <p:cNvSpPr txBox="1"/>
          <p:nvPr/>
        </p:nvSpPr>
        <p:spPr>
          <a:xfrm>
            <a:off x="6206054" y="2308223"/>
            <a:ext cx="5439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 dirty="0">
                <a:solidFill>
                  <a:prstClr val="black"/>
                </a:solidFill>
                <a:latin typeface="Calibri" pitchFamily="34" charset="0"/>
              </a:rPr>
              <a:t>Front GPIO</a:t>
            </a:r>
          </a:p>
        </p:txBody>
      </p:sp>
      <p:cxnSp>
        <p:nvCxnSpPr>
          <p:cNvPr id="26" name="Gewinkelte Verbindung 73"/>
          <p:cNvCxnSpPr>
            <a:cxnSpLocks noChangeShapeType="1"/>
            <a:stCxn id="92" idx="1"/>
          </p:cNvCxnSpPr>
          <p:nvPr/>
        </p:nvCxnSpPr>
        <p:spPr bwMode="auto">
          <a:xfrm rot="10800000" flipH="1">
            <a:off x="1802869" y="2717958"/>
            <a:ext cx="4999806" cy="2675469"/>
          </a:xfrm>
          <a:prstGeom prst="bentConnector3">
            <a:avLst>
              <a:gd name="adj1" fmla="val -4572"/>
            </a:avLst>
          </a:prstGeom>
          <a:noFill/>
          <a:ln w="31750">
            <a:solidFill>
              <a:schemeClr val="accent3">
                <a:lumMod val="75000"/>
              </a:schemeClr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xtfeld 28"/>
          <p:cNvSpPr txBox="1"/>
          <p:nvPr/>
        </p:nvSpPr>
        <p:spPr>
          <a:xfrm>
            <a:off x="4536455" y="2919229"/>
            <a:ext cx="8988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 dirty="0">
                <a:solidFill>
                  <a:srgbClr val="77933C"/>
                </a:solidFill>
                <a:latin typeface="Calibri" pitchFamily="34" charset="0"/>
              </a:rPr>
              <a:t>Trigger OUT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716930" y="2477499"/>
            <a:ext cx="1327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 dirty="0">
                <a:solidFill>
                  <a:srgbClr val="77933C"/>
                </a:solidFill>
                <a:latin typeface="Calibri" pitchFamily="34" charset="0"/>
              </a:rPr>
              <a:t>Trigger IN</a:t>
            </a:r>
          </a:p>
        </p:txBody>
      </p:sp>
      <p:cxnSp>
        <p:nvCxnSpPr>
          <p:cNvPr id="100" name="Gewinkelte Verbindung 73">
            <a:extLst>
              <a:ext uri="{FF2B5EF4-FFF2-40B4-BE49-F238E27FC236}">
                <a16:creationId xmlns:a16="http://schemas.microsoft.com/office/drawing/2014/main" id="{074DBDDD-501F-4CF3-BE6E-EE2527F82497}"/>
              </a:ext>
            </a:extLst>
          </p:cNvPr>
          <p:cNvCxnSpPr>
            <a:cxnSpLocks noChangeShapeType="1"/>
            <a:stCxn id="101" idx="3"/>
            <a:endCxn id="104" idx="1"/>
          </p:cNvCxnSpPr>
          <p:nvPr/>
        </p:nvCxnSpPr>
        <p:spPr bwMode="auto">
          <a:xfrm flipV="1">
            <a:off x="5199076" y="3380877"/>
            <a:ext cx="1635129" cy="448820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206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B138FFDB-3093-4BC9-A07B-78EB93510A29}"/>
              </a:ext>
            </a:extLst>
          </p:cNvPr>
          <p:cNvGrpSpPr/>
          <p:nvPr/>
        </p:nvGrpSpPr>
        <p:grpSpPr>
          <a:xfrm>
            <a:off x="4171468" y="3635851"/>
            <a:ext cx="1113866" cy="814973"/>
            <a:chOff x="3244890" y="2901364"/>
            <a:chExt cx="1279755" cy="1098351"/>
          </a:xfrm>
        </p:grpSpPr>
        <p:sp>
          <p:nvSpPr>
            <p:cNvPr id="96" name="Rectangle 5"/>
            <p:cNvSpPr>
              <a:spLocks noChangeArrowheads="1"/>
            </p:cNvSpPr>
            <p:nvPr/>
          </p:nvSpPr>
          <p:spPr bwMode="auto">
            <a:xfrm rot="19595961">
              <a:off x="3550115" y="3034365"/>
              <a:ext cx="823913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vert" wrap="none" lIns="72000" tIns="36000" rIns="36000" bIns="36000" anchor="ctr"/>
            <a:lstStyle/>
            <a:p>
              <a:pPr algn="ctr">
                <a:defRPr/>
              </a:pPr>
              <a:endParaRPr lang="en-US" sz="1100" dirty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97" name="Rectangle 47"/>
            <p:cNvSpPr>
              <a:spLocks noChangeArrowheads="1"/>
            </p:cNvSpPr>
            <p:nvPr/>
          </p:nvSpPr>
          <p:spPr bwMode="auto">
            <a:xfrm rot="19595961">
              <a:off x="4421458" y="3291071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9" name="Rectangle 5"/>
            <p:cNvSpPr>
              <a:spLocks noChangeArrowheads="1"/>
            </p:cNvSpPr>
            <p:nvPr/>
          </p:nvSpPr>
          <p:spPr bwMode="auto">
            <a:xfrm rot="19595961">
              <a:off x="3244890" y="3494890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1" name="Rectangle 47">
              <a:extLst>
                <a:ext uri="{FF2B5EF4-FFF2-40B4-BE49-F238E27FC236}">
                  <a16:creationId xmlns:a16="http://schemas.microsoft.com/office/drawing/2014/main" id="{D285CC69-8CFE-405E-8E70-2BED2A029A9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330874" y="3149890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2" name="Rectangle 47">
              <a:extLst>
                <a:ext uri="{FF2B5EF4-FFF2-40B4-BE49-F238E27FC236}">
                  <a16:creationId xmlns:a16="http://schemas.microsoft.com/office/drawing/2014/main" id="{8E85FCB5-3F8E-4536-8884-51EF36A38D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240100" y="3018519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3" name="Rectangle 47">
              <a:extLst>
                <a:ext uri="{FF2B5EF4-FFF2-40B4-BE49-F238E27FC236}">
                  <a16:creationId xmlns:a16="http://schemas.microsoft.com/office/drawing/2014/main" id="{DE3AFCCF-05C1-49DB-A212-A7456B35FD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165168" y="2901364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04" name="Rectangle 71">
            <a:extLst>
              <a:ext uri="{FF2B5EF4-FFF2-40B4-BE49-F238E27FC236}">
                <a16:creationId xmlns:a16="http://schemas.microsoft.com/office/drawing/2014/main" id="{31F08967-15D9-454D-BEC0-1AC97102B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4205" y="3329972"/>
            <a:ext cx="63824" cy="10181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05" name="Rectangle 71">
            <a:extLst>
              <a:ext uri="{FF2B5EF4-FFF2-40B4-BE49-F238E27FC236}">
                <a16:creationId xmlns:a16="http://schemas.microsoft.com/office/drawing/2014/main" id="{A16CFB64-C7CD-4533-8DDB-05F2CD41F4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4699" y="3182678"/>
            <a:ext cx="63824" cy="10181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11" name="Rectangle 71">
            <a:extLst>
              <a:ext uri="{FF2B5EF4-FFF2-40B4-BE49-F238E27FC236}">
                <a16:creationId xmlns:a16="http://schemas.microsoft.com/office/drawing/2014/main" id="{1F2093E3-373D-4720-8D54-BC61F318F5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858" y="3040182"/>
            <a:ext cx="63824" cy="10181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black"/>
              </a:solidFill>
              <a:latin typeface="Calibri" pitchFamily="34" charset="0"/>
            </a:endParaRPr>
          </a:p>
        </p:txBody>
      </p:sp>
      <p:cxnSp>
        <p:nvCxnSpPr>
          <p:cNvPr id="113" name="Gewinkelte Verbindung 73">
            <a:extLst>
              <a:ext uri="{FF2B5EF4-FFF2-40B4-BE49-F238E27FC236}">
                <a16:creationId xmlns:a16="http://schemas.microsoft.com/office/drawing/2014/main" id="{72B61A9A-6CC6-4A8D-B247-CF2AED59F962}"/>
              </a:ext>
            </a:extLst>
          </p:cNvPr>
          <p:cNvCxnSpPr>
            <a:cxnSpLocks noChangeShapeType="1"/>
            <a:stCxn id="102" idx="3"/>
            <a:endCxn id="105" idx="1"/>
          </p:cNvCxnSpPr>
          <p:nvPr/>
        </p:nvCxnSpPr>
        <p:spPr bwMode="auto">
          <a:xfrm flipV="1">
            <a:off x="5120068" y="3233583"/>
            <a:ext cx="1714631" cy="498637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206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7" name="Gewinkelte Verbindung 73">
            <a:extLst>
              <a:ext uri="{FF2B5EF4-FFF2-40B4-BE49-F238E27FC236}">
                <a16:creationId xmlns:a16="http://schemas.microsoft.com/office/drawing/2014/main" id="{9C2F7EA7-D92E-4024-847C-07C51766E66A}"/>
              </a:ext>
            </a:extLst>
          </p:cNvPr>
          <p:cNvCxnSpPr>
            <a:cxnSpLocks noChangeShapeType="1"/>
            <a:stCxn id="103" idx="3"/>
          </p:cNvCxnSpPr>
          <p:nvPr/>
        </p:nvCxnSpPr>
        <p:spPr bwMode="auto">
          <a:xfrm flipV="1">
            <a:off x="5054849" y="3069752"/>
            <a:ext cx="1779381" cy="575539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206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124055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ruppieren 115">
            <a:extLst>
              <a:ext uri="{FF2B5EF4-FFF2-40B4-BE49-F238E27FC236}">
                <a16:creationId xmlns:a16="http://schemas.microsoft.com/office/drawing/2014/main" id="{5C9679C9-EA95-466A-813B-ABBD814CE448}"/>
              </a:ext>
            </a:extLst>
          </p:cNvPr>
          <p:cNvGrpSpPr/>
          <p:nvPr/>
        </p:nvGrpSpPr>
        <p:grpSpPr>
          <a:xfrm>
            <a:off x="7384006" y="1196752"/>
            <a:ext cx="2859919" cy="2519586"/>
            <a:chOff x="5860005" y="1196752"/>
            <a:chExt cx="2859919" cy="2519586"/>
          </a:xfrm>
        </p:grpSpPr>
        <p:sp>
          <p:nvSpPr>
            <p:cNvPr id="112" name="Rechteck 111">
              <a:extLst>
                <a:ext uri="{FF2B5EF4-FFF2-40B4-BE49-F238E27FC236}">
                  <a16:creationId xmlns:a16="http://schemas.microsoft.com/office/drawing/2014/main" id="{50EDD7A4-C7B4-4AF3-8CE4-BAF80B99028F}"/>
                </a:ext>
              </a:extLst>
            </p:cNvPr>
            <p:cNvSpPr/>
            <p:nvPr/>
          </p:nvSpPr>
          <p:spPr>
            <a:xfrm>
              <a:off x="5860005" y="1196752"/>
              <a:ext cx="2859919" cy="25195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alibri"/>
                </a:rPr>
                <a:t>Host PC</a:t>
              </a:r>
            </a:p>
          </p:txBody>
        </p:sp>
        <p:sp>
          <p:nvSpPr>
            <p:cNvPr id="114" name="Rectangle 66">
              <a:extLst>
                <a:ext uri="{FF2B5EF4-FFF2-40B4-BE49-F238E27FC236}">
                  <a16:creationId xmlns:a16="http://schemas.microsoft.com/office/drawing/2014/main" id="{B49E5515-CA3E-4153-B4B3-AC6625544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4608" y="3089376"/>
              <a:ext cx="713656" cy="86918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15" name="Rectangle 64">
              <a:extLst>
                <a:ext uri="{FF2B5EF4-FFF2-40B4-BE49-F238E27FC236}">
                  <a16:creationId xmlns:a16="http://schemas.microsoft.com/office/drawing/2014/main" id="{DB175361-83AD-46E6-90F5-B537AF411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0416" y="3188468"/>
              <a:ext cx="2186000" cy="46589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18000" anchor="t" anchorCtr="0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100" b="1" dirty="0">
                <a:solidFill>
                  <a:prstClr val="white"/>
                </a:solidFill>
                <a:latin typeface="Calibri" pitchFamily="34" charset="0"/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Signal Processing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AAFD46-2CCC-4733-BF00-D68DFD15905D}" type="datetime1">
              <a:rPr lang="de-DE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02.07.2024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>
                <a:solidFill>
                  <a:prstClr val="black">
                    <a:tint val="75000"/>
                  </a:prstClr>
                </a:solidFill>
                <a:latin typeface="Calibri"/>
              </a:rPr>
              <a:t>https://silicon.software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39963D-331D-4183-946A-901ABAB9DA10}" type="slidenum">
              <a:rPr lang="de-DE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9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10" name="Gruppieren 15"/>
          <p:cNvGrpSpPr>
            <a:grpSpLocks/>
          </p:cNvGrpSpPr>
          <p:nvPr/>
        </p:nvGrpSpPr>
        <p:grpSpPr bwMode="auto">
          <a:xfrm>
            <a:off x="3618125" y="3144076"/>
            <a:ext cx="330200" cy="517525"/>
            <a:chOff x="3563888" y="1851820"/>
            <a:chExt cx="329407" cy="517525"/>
          </a:xfrm>
        </p:grpSpPr>
        <p:sp>
          <p:nvSpPr>
            <p:cNvPr id="106" name="Ellipse 105"/>
            <p:cNvSpPr/>
            <p:nvPr/>
          </p:nvSpPr>
          <p:spPr>
            <a:xfrm>
              <a:off x="3563888" y="2039938"/>
              <a:ext cx="329407" cy="329407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7" name="Rechteck 106"/>
            <p:cNvSpPr/>
            <p:nvPr/>
          </p:nvSpPr>
          <p:spPr>
            <a:xfrm>
              <a:off x="3657326" y="1901032"/>
              <a:ext cx="142532" cy="1555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8" name="Rechteck 107"/>
            <p:cNvSpPr/>
            <p:nvPr/>
          </p:nvSpPr>
          <p:spPr>
            <a:xfrm>
              <a:off x="3685832" y="1851820"/>
              <a:ext cx="85519" cy="476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white"/>
                </a:solidFill>
                <a:latin typeface="Calibri"/>
              </a:endParaRPr>
            </a:p>
          </p:txBody>
        </p:sp>
      </p:grpSp>
      <p:cxnSp>
        <p:nvCxnSpPr>
          <p:cNvPr id="16" name="Gewinkelte Verbindung 73"/>
          <p:cNvCxnSpPr>
            <a:cxnSpLocks noChangeShapeType="1"/>
            <a:stCxn id="108" idx="0"/>
          </p:cNvCxnSpPr>
          <p:nvPr/>
        </p:nvCxnSpPr>
        <p:spPr bwMode="auto">
          <a:xfrm rot="5400000" flipH="1" flipV="1">
            <a:off x="5043511" y="846444"/>
            <a:ext cx="1037346" cy="3557916"/>
          </a:xfrm>
          <a:prstGeom prst="bentConnector2">
            <a:avLst/>
          </a:prstGeom>
          <a:noFill/>
          <a:ln w="31750">
            <a:solidFill>
              <a:schemeClr val="accent3">
                <a:lumMod val="75000"/>
              </a:schemeClr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Gewinkelte Verbindung 73"/>
          <p:cNvCxnSpPr>
            <a:cxnSpLocks noChangeShapeType="1"/>
            <a:stCxn id="97" idx="3"/>
            <a:endCxn id="41" idx="1"/>
          </p:cNvCxnSpPr>
          <p:nvPr/>
        </p:nvCxnSpPr>
        <p:spPr bwMode="auto">
          <a:xfrm flipV="1">
            <a:off x="6040124" y="2786791"/>
            <a:ext cx="1402696" cy="521916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206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0" name="Gruppieren 19"/>
          <p:cNvGrpSpPr/>
          <p:nvPr/>
        </p:nvGrpSpPr>
        <p:grpSpPr>
          <a:xfrm>
            <a:off x="2412470" y="4297510"/>
            <a:ext cx="3779931" cy="711373"/>
            <a:chOff x="467545" y="3529459"/>
            <a:chExt cx="2294400" cy="431800"/>
          </a:xfrm>
        </p:grpSpPr>
        <p:sp>
          <p:nvSpPr>
            <p:cNvPr id="92" name="AutoShape 54"/>
            <p:cNvSpPr>
              <a:spLocks noChangeArrowheads="1"/>
            </p:cNvSpPr>
            <p:nvPr/>
          </p:nvSpPr>
          <p:spPr bwMode="auto">
            <a:xfrm>
              <a:off x="467545" y="3529459"/>
              <a:ext cx="2294400" cy="4318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93" name="AutoShape 54"/>
            <p:cNvSpPr>
              <a:spLocks noChangeArrowheads="1"/>
            </p:cNvSpPr>
            <p:nvPr/>
          </p:nvSpPr>
          <p:spPr bwMode="auto">
            <a:xfrm>
              <a:off x="539553" y="3567559"/>
              <a:ext cx="2181118" cy="360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DBDBDB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94" name="Oval 51"/>
            <p:cNvSpPr>
              <a:spLocks noChangeArrowheads="1"/>
            </p:cNvSpPr>
            <p:nvPr/>
          </p:nvSpPr>
          <p:spPr bwMode="auto">
            <a:xfrm>
              <a:off x="505644" y="3573909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5" name="Oval 55"/>
            <p:cNvSpPr>
              <a:spLocks noChangeArrowheads="1"/>
            </p:cNvSpPr>
            <p:nvPr/>
          </p:nvSpPr>
          <p:spPr bwMode="auto">
            <a:xfrm>
              <a:off x="2360306" y="3567559"/>
              <a:ext cx="360363" cy="360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09" name="Gruppieren 108"/>
          <p:cNvGrpSpPr/>
          <p:nvPr/>
        </p:nvGrpSpPr>
        <p:grpSpPr>
          <a:xfrm>
            <a:off x="7363786" y="1484785"/>
            <a:ext cx="2159935" cy="1654029"/>
            <a:chOff x="5839785" y="1883024"/>
            <a:chExt cx="2159935" cy="1654029"/>
          </a:xfrm>
        </p:grpSpPr>
        <p:sp>
          <p:nvSpPr>
            <p:cNvPr id="35" name="Rectangle 64"/>
            <p:cNvSpPr>
              <a:spLocks noChangeArrowheads="1"/>
            </p:cNvSpPr>
            <p:nvPr/>
          </p:nvSpPr>
          <p:spPr bwMode="auto">
            <a:xfrm>
              <a:off x="6055660" y="2171853"/>
              <a:ext cx="1944060" cy="1149028"/>
            </a:xfrm>
            <a:prstGeom prst="rect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33996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18000" anchor="t" anchorCtr="0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100" b="1" dirty="0" err="1">
                  <a:solidFill>
                    <a:prstClr val="white"/>
                  </a:solidFill>
                  <a:latin typeface="Calibri" pitchFamily="34" charset="0"/>
                </a:rPr>
                <a:t>marathon</a:t>
              </a:r>
              <a:endParaRPr lang="de-DE" sz="1100" b="1" dirty="0">
                <a:solidFill>
                  <a:prstClr val="white"/>
                </a:solidFill>
                <a:latin typeface="Calibri" pitchFamily="34" charset="0"/>
              </a:endParaRPr>
            </a:p>
          </p:txBody>
        </p:sp>
        <p:sp>
          <p:nvSpPr>
            <p:cNvPr id="36" name="Rectangle 65"/>
            <p:cNvSpPr>
              <a:spLocks noChangeArrowheads="1"/>
            </p:cNvSpPr>
            <p:nvPr/>
          </p:nvSpPr>
          <p:spPr bwMode="auto">
            <a:xfrm>
              <a:off x="6243856" y="3335216"/>
              <a:ext cx="127658" cy="108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7" name="Rectangle 66"/>
            <p:cNvSpPr>
              <a:spLocks noChangeArrowheads="1"/>
            </p:cNvSpPr>
            <p:nvPr/>
          </p:nvSpPr>
          <p:spPr bwMode="auto">
            <a:xfrm>
              <a:off x="6433762" y="3335216"/>
              <a:ext cx="288000" cy="10800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8" name="Rectangle 68"/>
            <p:cNvSpPr>
              <a:spLocks noChangeArrowheads="1"/>
            </p:cNvSpPr>
            <p:nvPr/>
          </p:nvSpPr>
          <p:spPr bwMode="auto">
            <a:xfrm>
              <a:off x="5984229" y="2098778"/>
              <a:ext cx="52053" cy="143827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9" name="Rectangle 69"/>
            <p:cNvSpPr>
              <a:spLocks noChangeArrowheads="1"/>
            </p:cNvSpPr>
            <p:nvPr/>
          </p:nvSpPr>
          <p:spPr bwMode="auto">
            <a:xfrm>
              <a:off x="5839785" y="2098778"/>
              <a:ext cx="144445" cy="3653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1" name="Rectangle 71"/>
            <p:cNvSpPr>
              <a:spLocks noChangeArrowheads="1"/>
            </p:cNvSpPr>
            <p:nvPr/>
          </p:nvSpPr>
          <p:spPr bwMode="auto">
            <a:xfrm>
              <a:off x="5918820" y="3134126"/>
              <a:ext cx="63824" cy="101810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2" name="Rectangle 72"/>
            <p:cNvSpPr>
              <a:spLocks noChangeArrowheads="1"/>
            </p:cNvSpPr>
            <p:nvPr/>
          </p:nvSpPr>
          <p:spPr bwMode="auto">
            <a:xfrm>
              <a:off x="6163669" y="2117046"/>
              <a:ext cx="683923" cy="88165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grpSp>
          <p:nvGrpSpPr>
            <p:cNvPr id="44" name="Group 107"/>
            <p:cNvGrpSpPr>
              <a:grpSpLocks/>
            </p:cNvGrpSpPr>
            <p:nvPr/>
          </p:nvGrpSpPr>
          <p:grpSpPr bwMode="auto">
            <a:xfrm>
              <a:off x="7096755" y="2663432"/>
              <a:ext cx="542925" cy="539750"/>
              <a:chOff x="2018" y="1480"/>
              <a:chExt cx="342" cy="340"/>
            </a:xfrm>
          </p:grpSpPr>
          <p:sp>
            <p:nvSpPr>
              <p:cNvPr id="47" name="Line 108"/>
              <p:cNvSpPr>
                <a:spLocks noChangeShapeType="1"/>
              </p:cNvSpPr>
              <p:nvPr/>
            </p:nvSpPr>
            <p:spPr bwMode="auto">
              <a:xfrm flipV="1">
                <a:off x="2109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48" name="Line 109"/>
              <p:cNvSpPr>
                <a:spLocks noChangeShapeType="1"/>
              </p:cNvSpPr>
              <p:nvPr/>
            </p:nvSpPr>
            <p:spPr bwMode="auto">
              <a:xfrm flipV="1">
                <a:off x="2135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49" name="Line 110"/>
              <p:cNvSpPr>
                <a:spLocks noChangeShapeType="1"/>
              </p:cNvSpPr>
              <p:nvPr/>
            </p:nvSpPr>
            <p:spPr bwMode="auto">
              <a:xfrm flipV="1">
                <a:off x="2162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0" name="Line 111"/>
              <p:cNvSpPr>
                <a:spLocks noChangeShapeType="1"/>
              </p:cNvSpPr>
              <p:nvPr/>
            </p:nvSpPr>
            <p:spPr bwMode="auto">
              <a:xfrm flipV="1">
                <a:off x="2188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1" name="Line 112"/>
              <p:cNvSpPr>
                <a:spLocks noChangeShapeType="1"/>
              </p:cNvSpPr>
              <p:nvPr/>
            </p:nvSpPr>
            <p:spPr bwMode="auto">
              <a:xfrm flipV="1">
                <a:off x="2211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2" name="Line 113"/>
              <p:cNvSpPr>
                <a:spLocks noChangeShapeType="1"/>
              </p:cNvSpPr>
              <p:nvPr/>
            </p:nvSpPr>
            <p:spPr bwMode="auto">
              <a:xfrm flipV="1">
                <a:off x="2216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3" name="Line 114"/>
              <p:cNvSpPr>
                <a:spLocks noChangeShapeType="1"/>
              </p:cNvSpPr>
              <p:nvPr/>
            </p:nvSpPr>
            <p:spPr bwMode="auto">
              <a:xfrm flipV="1">
                <a:off x="2242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4" name="Line 115"/>
              <p:cNvSpPr>
                <a:spLocks noChangeShapeType="1"/>
              </p:cNvSpPr>
              <p:nvPr/>
            </p:nvSpPr>
            <p:spPr bwMode="auto">
              <a:xfrm flipV="1">
                <a:off x="2269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5" name="Line 116"/>
              <p:cNvSpPr>
                <a:spLocks noChangeShapeType="1"/>
              </p:cNvSpPr>
              <p:nvPr/>
            </p:nvSpPr>
            <p:spPr bwMode="auto">
              <a:xfrm flipV="1">
                <a:off x="2295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6" name="Line 117"/>
              <p:cNvSpPr>
                <a:spLocks noChangeShapeType="1"/>
              </p:cNvSpPr>
              <p:nvPr/>
            </p:nvSpPr>
            <p:spPr bwMode="auto">
              <a:xfrm flipV="1">
                <a:off x="2318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7" name="Line 118"/>
              <p:cNvSpPr>
                <a:spLocks noChangeShapeType="1"/>
              </p:cNvSpPr>
              <p:nvPr/>
            </p:nvSpPr>
            <p:spPr bwMode="auto">
              <a:xfrm rot="5400000" flipV="1">
                <a:off x="2345" y="1665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8" name="Line 119"/>
              <p:cNvSpPr>
                <a:spLocks noChangeShapeType="1"/>
              </p:cNvSpPr>
              <p:nvPr/>
            </p:nvSpPr>
            <p:spPr bwMode="auto">
              <a:xfrm rot="5400000" flipV="1">
                <a:off x="2345" y="1691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59" name="Line 120"/>
              <p:cNvSpPr>
                <a:spLocks noChangeShapeType="1"/>
              </p:cNvSpPr>
              <p:nvPr/>
            </p:nvSpPr>
            <p:spPr bwMode="auto">
              <a:xfrm rot="5400000" flipV="1">
                <a:off x="2345" y="1718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0" name="Line 121"/>
              <p:cNvSpPr>
                <a:spLocks noChangeShapeType="1"/>
              </p:cNvSpPr>
              <p:nvPr/>
            </p:nvSpPr>
            <p:spPr bwMode="auto">
              <a:xfrm rot="5400000" flipV="1">
                <a:off x="2345" y="1744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1" name="Line 122"/>
              <p:cNvSpPr>
                <a:spLocks noChangeShapeType="1"/>
              </p:cNvSpPr>
              <p:nvPr/>
            </p:nvSpPr>
            <p:spPr bwMode="auto">
              <a:xfrm rot="5400000" flipV="1">
                <a:off x="2345" y="176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2" name="Line 123"/>
              <p:cNvSpPr>
                <a:spLocks noChangeShapeType="1"/>
              </p:cNvSpPr>
              <p:nvPr/>
            </p:nvSpPr>
            <p:spPr bwMode="auto">
              <a:xfrm rot="5400000" flipV="1">
                <a:off x="2031" y="1561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3" name="Line 124"/>
              <p:cNvSpPr>
                <a:spLocks noChangeShapeType="1"/>
              </p:cNvSpPr>
              <p:nvPr/>
            </p:nvSpPr>
            <p:spPr bwMode="auto">
              <a:xfrm rot="5400000" flipV="1">
                <a:off x="2031" y="158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4" name="Line 125"/>
              <p:cNvSpPr>
                <a:spLocks noChangeShapeType="1"/>
              </p:cNvSpPr>
              <p:nvPr/>
            </p:nvSpPr>
            <p:spPr bwMode="auto">
              <a:xfrm rot="5400000" flipV="1">
                <a:off x="2031" y="1614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5" name="Line 126"/>
              <p:cNvSpPr>
                <a:spLocks noChangeShapeType="1"/>
              </p:cNvSpPr>
              <p:nvPr/>
            </p:nvSpPr>
            <p:spPr bwMode="auto">
              <a:xfrm rot="5400000" flipV="1">
                <a:off x="2031" y="164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6" name="Line 127"/>
              <p:cNvSpPr>
                <a:spLocks noChangeShapeType="1"/>
              </p:cNvSpPr>
              <p:nvPr/>
            </p:nvSpPr>
            <p:spPr bwMode="auto">
              <a:xfrm rot="5400000" flipV="1">
                <a:off x="2031" y="1663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7" name="Text Box 128"/>
              <p:cNvSpPr txBox="1">
                <a:spLocks noChangeArrowheads="1"/>
              </p:cNvSpPr>
              <p:nvPr/>
            </p:nvSpPr>
            <p:spPr bwMode="auto">
              <a:xfrm>
                <a:off x="2042" y="1503"/>
                <a:ext cx="292" cy="294"/>
              </a:xfrm>
              <a:prstGeom prst="rect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>
                <a:defPPr>
                  <a:defRPr lang="de-DE"/>
                </a:defPPr>
                <a:lvl1pPr eaLnBrk="1" hangingPunct="1">
                  <a:spcBef>
                    <a:spcPct val="50000"/>
                  </a:spcBef>
                  <a:defRPr sz="900"/>
                </a:lvl1pPr>
                <a:lvl2pPr marL="742950" indent="-285750" eaLnBrk="0" hangingPunct="0"/>
                <a:lvl3pPr marL="1143000" indent="-228600" eaLnBrk="0" hangingPunct="0"/>
                <a:lvl4pPr marL="1600200" indent="-228600" eaLnBrk="0" hangingPunct="0"/>
                <a:lvl5pPr marL="2057400" indent="-228600" eaLnBrk="0" hangingPunct="0"/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fontAlgn="base">
                  <a:spcAft>
                    <a:spcPct val="0"/>
                  </a:spcAft>
                  <a:defRPr/>
                </a:pPr>
                <a:r>
                  <a:rPr lang="de-DE" sz="1100" b="1" dirty="0">
                    <a:solidFill>
                      <a:prstClr val="black"/>
                    </a:solidFill>
                    <a:latin typeface="Calibri" pitchFamily="34" charset="0"/>
                  </a:rPr>
                  <a:t>FPGA</a:t>
                </a:r>
              </a:p>
            </p:txBody>
          </p:sp>
          <p:sp>
            <p:nvSpPr>
              <p:cNvPr id="68" name="Line 129"/>
              <p:cNvSpPr>
                <a:spLocks noChangeShapeType="1"/>
              </p:cNvSpPr>
              <p:nvPr/>
            </p:nvSpPr>
            <p:spPr bwMode="auto">
              <a:xfrm rot="5400000" flipV="1">
                <a:off x="2346" y="1613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9" name="Line 130"/>
              <p:cNvSpPr>
                <a:spLocks noChangeShapeType="1"/>
              </p:cNvSpPr>
              <p:nvPr/>
            </p:nvSpPr>
            <p:spPr bwMode="auto">
              <a:xfrm rot="5400000" flipV="1">
                <a:off x="2346" y="1639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0" name="Line 131"/>
              <p:cNvSpPr>
                <a:spLocks noChangeShapeType="1"/>
              </p:cNvSpPr>
              <p:nvPr/>
            </p:nvSpPr>
            <p:spPr bwMode="auto">
              <a:xfrm rot="5400000" flipV="1">
                <a:off x="2030" y="1509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1" name="Line 132"/>
              <p:cNvSpPr>
                <a:spLocks noChangeShapeType="1"/>
              </p:cNvSpPr>
              <p:nvPr/>
            </p:nvSpPr>
            <p:spPr bwMode="auto">
              <a:xfrm rot="5400000" flipV="1">
                <a:off x="2030" y="1535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2" name="Line 133"/>
              <p:cNvSpPr>
                <a:spLocks noChangeShapeType="1"/>
              </p:cNvSpPr>
              <p:nvPr/>
            </p:nvSpPr>
            <p:spPr bwMode="auto">
              <a:xfrm flipV="1">
                <a:off x="2059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3" name="Line 134"/>
              <p:cNvSpPr>
                <a:spLocks noChangeShapeType="1"/>
              </p:cNvSpPr>
              <p:nvPr/>
            </p:nvSpPr>
            <p:spPr bwMode="auto">
              <a:xfrm flipV="1">
                <a:off x="2085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4" name="Line 135"/>
              <p:cNvSpPr>
                <a:spLocks noChangeShapeType="1"/>
              </p:cNvSpPr>
              <p:nvPr/>
            </p:nvSpPr>
            <p:spPr bwMode="auto">
              <a:xfrm flipV="1">
                <a:off x="2164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5" name="Line 136"/>
              <p:cNvSpPr>
                <a:spLocks noChangeShapeType="1"/>
              </p:cNvSpPr>
              <p:nvPr/>
            </p:nvSpPr>
            <p:spPr bwMode="auto">
              <a:xfrm flipV="1">
                <a:off x="2190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6" name="Line 137"/>
              <p:cNvSpPr>
                <a:spLocks noChangeShapeType="1"/>
              </p:cNvSpPr>
              <p:nvPr/>
            </p:nvSpPr>
            <p:spPr bwMode="auto">
              <a:xfrm rot="5400000" flipV="1">
                <a:off x="2348" y="1561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7" name="Line 138"/>
              <p:cNvSpPr>
                <a:spLocks noChangeShapeType="1"/>
              </p:cNvSpPr>
              <p:nvPr/>
            </p:nvSpPr>
            <p:spPr bwMode="auto">
              <a:xfrm rot="5400000" flipV="1">
                <a:off x="2348" y="158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8" name="Line 139"/>
              <p:cNvSpPr>
                <a:spLocks noChangeShapeType="1"/>
              </p:cNvSpPr>
              <p:nvPr/>
            </p:nvSpPr>
            <p:spPr bwMode="auto">
              <a:xfrm rot="5400000" flipV="1">
                <a:off x="2349" y="1509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79" name="Line 140"/>
              <p:cNvSpPr>
                <a:spLocks noChangeShapeType="1"/>
              </p:cNvSpPr>
              <p:nvPr/>
            </p:nvSpPr>
            <p:spPr bwMode="auto">
              <a:xfrm rot="5400000" flipV="1">
                <a:off x="2349" y="1535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0" name="Line 141"/>
              <p:cNvSpPr>
                <a:spLocks noChangeShapeType="1"/>
              </p:cNvSpPr>
              <p:nvPr/>
            </p:nvSpPr>
            <p:spPr bwMode="auto">
              <a:xfrm rot="5400000" flipV="1">
                <a:off x="2030" y="1739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1" name="Line 142"/>
              <p:cNvSpPr>
                <a:spLocks noChangeShapeType="1"/>
              </p:cNvSpPr>
              <p:nvPr/>
            </p:nvSpPr>
            <p:spPr bwMode="auto">
              <a:xfrm rot="5400000" flipV="1">
                <a:off x="2030" y="1765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2" name="Line 143"/>
              <p:cNvSpPr>
                <a:spLocks noChangeShapeType="1"/>
              </p:cNvSpPr>
              <p:nvPr/>
            </p:nvSpPr>
            <p:spPr bwMode="auto">
              <a:xfrm rot="5400000" flipV="1">
                <a:off x="2031" y="168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3" name="Line 144"/>
              <p:cNvSpPr>
                <a:spLocks noChangeShapeType="1"/>
              </p:cNvSpPr>
              <p:nvPr/>
            </p:nvSpPr>
            <p:spPr bwMode="auto">
              <a:xfrm rot="5400000" flipV="1">
                <a:off x="2031" y="1713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4" name="Line 145"/>
              <p:cNvSpPr>
                <a:spLocks noChangeShapeType="1"/>
              </p:cNvSpPr>
              <p:nvPr/>
            </p:nvSpPr>
            <p:spPr bwMode="auto">
              <a:xfrm flipV="1">
                <a:off x="2112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5" name="Line 146"/>
              <p:cNvSpPr>
                <a:spLocks noChangeShapeType="1"/>
              </p:cNvSpPr>
              <p:nvPr/>
            </p:nvSpPr>
            <p:spPr bwMode="auto">
              <a:xfrm flipV="1">
                <a:off x="2138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6" name="Line 147"/>
              <p:cNvSpPr>
                <a:spLocks noChangeShapeType="1"/>
              </p:cNvSpPr>
              <p:nvPr/>
            </p:nvSpPr>
            <p:spPr bwMode="auto">
              <a:xfrm flipV="1">
                <a:off x="2060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7" name="Line 148"/>
              <p:cNvSpPr>
                <a:spLocks noChangeShapeType="1"/>
              </p:cNvSpPr>
              <p:nvPr/>
            </p:nvSpPr>
            <p:spPr bwMode="auto">
              <a:xfrm flipV="1">
                <a:off x="2086" y="1797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8" name="Line 149"/>
              <p:cNvSpPr>
                <a:spLocks noChangeShapeType="1"/>
              </p:cNvSpPr>
              <p:nvPr/>
            </p:nvSpPr>
            <p:spPr bwMode="auto">
              <a:xfrm flipV="1">
                <a:off x="2289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89" name="Line 150"/>
              <p:cNvSpPr>
                <a:spLocks noChangeShapeType="1"/>
              </p:cNvSpPr>
              <p:nvPr/>
            </p:nvSpPr>
            <p:spPr bwMode="auto">
              <a:xfrm flipV="1">
                <a:off x="2315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90" name="Line 151"/>
              <p:cNvSpPr>
                <a:spLocks noChangeShapeType="1"/>
              </p:cNvSpPr>
              <p:nvPr/>
            </p:nvSpPr>
            <p:spPr bwMode="auto">
              <a:xfrm flipV="1">
                <a:off x="2237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91" name="Line 152"/>
              <p:cNvSpPr>
                <a:spLocks noChangeShapeType="1"/>
              </p:cNvSpPr>
              <p:nvPr/>
            </p:nvSpPr>
            <p:spPr bwMode="auto">
              <a:xfrm flipV="1">
                <a:off x="2263" y="1480"/>
                <a:ext cx="0" cy="23"/>
              </a:xfrm>
              <a:prstGeom prst="line">
                <a:avLst/>
              </a:prstGeom>
              <a:gradFill rotWithShape="1">
                <a:gsLst>
                  <a:gs pos="0">
                    <a:srgbClr val="475E76"/>
                  </a:gs>
                  <a:gs pos="100000">
                    <a:srgbClr val="99CCFF"/>
                  </a:gs>
                </a:gsLst>
                <a:lin ang="27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de-DE" sz="90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</p:grpSp>
        <p:cxnSp>
          <p:nvCxnSpPr>
            <p:cNvPr id="45" name="Gewinkelte Verbindung 73"/>
            <p:cNvCxnSpPr>
              <a:cxnSpLocks noChangeShapeType="1"/>
            </p:cNvCxnSpPr>
            <p:nvPr/>
          </p:nvCxnSpPr>
          <p:spPr bwMode="auto">
            <a:xfrm>
              <a:off x="6082936" y="2401833"/>
              <a:ext cx="994299" cy="417251"/>
            </a:xfrm>
            <a:prstGeom prst="bentConnector3">
              <a:avLst>
                <a:gd name="adj1" fmla="val 50000"/>
              </a:avLst>
            </a:prstGeom>
            <a:noFill/>
            <a:ln w="31750">
              <a:solidFill>
                <a:srgbClr val="FF0000"/>
              </a:solidFill>
              <a:miter lim="800000"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6" name="Textfeld 45"/>
            <p:cNvSpPr txBox="1"/>
            <p:nvPr/>
          </p:nvSpPr>
          <p:spPr>
            <a:xfrm>
              <a:off x="6223531" y="1883024"/>
              <a:ext cx="5439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100" dirty="0">
                  <a:solidFill>
                    <a:prstClr val="black"/>
                  </a:solidFill>
                  <a:latin typeface="Calibri" pitchFamily="34" charset="0"/>
                </a:rPr>
                <a:t>GPIO</a:t>
              </a:r>
            </a:p>
          </p:txBody>
        </p:sp>
        <p:cxnSp>
          <p:nvCxnSpPr>
            <p:cNvPr id="33" name="Gerade Verbindung mit Pfeil 32"/>
            <p:cNvCxnSpPr/>
            <p:nvPr/>
          </p:nvCxnSpPr>
          <p:spPr>
            <a:xfrm flipV="1">
              <a:off x="6088860" y="3105205"/>
              <a:ext cx="1016300" cy="1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" name="Rectangle 70"/>
            <p:cNvSpPr>
              <a:spLocks noChangeArrowheads="1"/>
            </p:cNvSpPr>
            <p:nvPr/>
          </p:nvSpPr>
          <p:spPr bwMode="auto">
            <a:xfrm>
              <a:off x="5912688" y="2280108"/>
              <a:ext cx="72594" cy="308157"/>
            </a:xfrm>
            <a:prstGeom prst="rect">
              <a:avLst/>
            </a:prstGeom>
            <a:gradFill rotWithShape="1">
              <a:gsLst>
                <a:gs pos="0">
                  <a:srgbClr val="B4D656"/>
                </a:gs>
                <a:gs pos="100000">
                  <a:srgbClr val="94B92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</a:endParaRPr>
            </a:p>
          </p:txBody>
        </p:sp>
      </p:grpSp>
      <p:sp>
        <p:nvSpPr>
          <p:cNvPr id="25" name="Textfeld 24"/>
          <p:cNvSpPr txBox="1"/>
          <p:nvPr/>
        </p:nvSpPr>
        <p:spPr>
          <a:xfrm>
            <a:off x="6815654" y="1567994"/>
            <a:ext cx="5439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 dirty="0">
                <a:solidFill>
                  <a:prstClr val="black"/>
                </a:solidFill>
                <a:latin typeface="Calibri" pitchFamily="34" charset="0"/>
              </a:rPr>
              <a:t>Front GPIO</a:t>
            </a:r>
          </a:p>
        </p:txBody>
      </p:sp>
      <p:cxnSp>
        <p:nvCxnSpPr>
          <p:cNvPr id="26" name="Gewinkelte Verbindung 73"/>
          <p:cNvCxnSpPr>
            <a:cxnSpLocks noChangeShapeType="1"/>
            <a:stCxn id="92" idx="1"/>
          </p:cNvCxnSpPr>
          <p:nvPr/>
        </p:nvCxnSpPr>
        <p:spPr bwMode="auto">
          <a:xfrm rot="10800000" flipH="1">
            <a:off x="2412469" y="1977729"/>
            <a:ext cx="4999806" cy="2675469"/>
          </a:xfrm>
          <a:prstGeom prst="bentConnector3">
            <a:avLst>
              <a:gd name="adj1" fmla="val -4572"/>
            </a:avLst>
          </a:prstGeom>
          <a:noFill/>
          <a:ln w="31750">
            <a:solidFill>
              <a:schemeClr val="accent3">
                <a:lumMod val="75000"/>
              </a:schemeClr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xtfeld 28"/>
          <p:cNvSpPr txBox="1"/>
          <p:nvPr/>
        </p:nvSpPr>
        <p:spPr>
          <a:xfrm>
            <a:off x="5146055" y="2179000"/>
            <a:ext cx="8988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 dirty="0">
                <a:solidFill>
                  <a:srgbClr val="77933C"/>
                </a:solidFill>
                <a:latin typeface="Calibri" pitchFamily="34" charset="0"/>
              </a:rPr>
              <a:t>Trigger OUT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2326530" y="1737270"/>
            <a:ext cx="1327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 dirty="0">
                <a:solidFill>
                  <a:srgbClr val="77933C"/>
                </a:solidFill>
                <a:latin typeface="Calibri" pitchFamily="34" charset="0"/>
              </a:rPr>
              <a:t>Trigger IN</a:t>
            </a:r>
          </a:p>
        </p:txBody>
      </p:sp>
      <p:cxnSp>
        <p:nvCxnSpPr>
          <p:cNvPr id="100" name="Gewinkelte Verbindung 73">
            <a:extLst>
              <a:ext uri="{FF2B5EF4-FFF2-40B4-BE49-F238E27FC236}">
                <a16:creationId xmlns:a16="http://schemas.microsoft.com/office/drawing/2014/main" id="{074DBDDD-501F-4CF3-BE6E-EE2527F82497}"/>
              </a:ext>
            </a:extLst>
          </p:cNvPr>
          <p:cNvCxnSpPr>
            <a:cxnSpLocks noChangeShapeType="1"/>
            <a:stCxn id="101" idx="3"/>
            <a:endCxn id="104" idx="1"/>
          </p:cNvCxnSpPr>
          <p:nvPr/>
        </p:nvCxnSpPr>
        <p:spPr bwMode="auto">
          <a:xfrm flipV="1">
            <a:off x="5949541" y="2640648"/>
            <a:ext cx="1494265" cy="526878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206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B138FFDB-3093-4BC9-A07B-78EB93510A29}"/>
              </a:ext>
            </a:extLst>
          </p:cNvPr>
          <p:cNvGrpSpPr/>
          <p:nvPr/>
        </p:nvGrpSpPr>
        <p:grpSpPr>
          <a:xfrm>
            <a:off x="4768891" y="2901365"/>
            <a:ext cx="1279755" cy="1098351"/>
            <a:chOff x="3244890" y="2901364"/>
            <a:chExt cx="1279755" cy="1098351"/>
          </a:xfrm>
        </p:grpSpPr>
        <p:sp>
          <p:nvSpPr>
            <p:cNvPr id="96" name="Rectangle 5"/>
            <p:cNvSpPr>
              <a:spLocks noChangeArrowheads="1"/>
            </p:cNvSpPr>
            <p:nvPr/>
          </p:nvSpPr>
          <p:spPr bwMode="auto">
            <a:xfrm rot="19595961">
              <a:off x="3550115" y="3034365"/>
              <a:ext cx="823913" cy="7397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vert" wrap="none" lIns="72000" tIns="36000" rIns="36000" bIns="36000" anchor="ctr"/>
            <a:lstStyle/>
            <a:p>
              <a:pPr algn="ctr">
                <a:defRPr/>
              </a:pPr>
              <a:endParaRPr lang="en-US" sz="1100" dirty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97" name="Rectangle 47"/>
            <p:cNvSpPr>
              <a:spLocks noChangeArrowheads="1"/>
            </p:cNvSpPr>
            <p:nvPr/>
          </p:nvSpPr>
          <p:spPr bwMode="auto">
            <a:xfrm rot="19595961">
              <a:off x="4421458" y="3291071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9" name="Rectangle 5"/>
            <p:cNvSpPr>
              <a:spLocks noChangeArrowheads="1"/>
            </p:cNvSpPr>
            <p:nvPr/>
          </p:nvSpPr>
          <p:spPr bwMode="auto">
            <a:xfrm rot="19595961">
              <a:off x="3244890" y="3494890"/>
              <a:ext cx="411163" cy="504825"/>
            </a:xfrm>
            <a:prstGeom prst="rect">
              <a:avLst/>
            </a:prstGeom>
            <a:gradFill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1" name="Rectangle 47">
              <a:extLst>
                <a:ext uri="{FF2B5EF4-FFF2-40B4-BE49-F238E27FC236}">
                  <a16:creationId xmlns:a16="http://schemas.microsoft.com/office/drawing/2014/main" id="{D285CC69-8CFE-405E-8E70-2BED2A029A9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330874" y="3149890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2" name="Rectangle 47">
              <a:extLst>
                <a:ext uri="{FF2B5EF4-FFF2-40B4-BE49-F238E27FC236}">
                  <a16:creationId xmlns:a16="http://schemas.microsoft.com/office/drawing/2014/main" id="{8E85FCB5-3F8E-4536-8884-51EF36A38D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240100" y="3018519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3" name="Rectangle 47">
              <a:extLst>
                <a:ext uri="{FF2B5EF4-FFF2-40B4-BE49-F238E27FC236}">
                  <a16:creationId xmlns:a16="http://schemas.microsoft.com/office/drawing/2014/main" id="{DE3AFCCF-05C1-49DB-A212-A7456B35FD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95961">
              <a:off x="4165168" y="2901364"/>
              <a:ext cx="103187" cy="9207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04" name="Rectangle 71">
            <a:extLst>
              <a:ext uri="{FF2B5EF4-FFF2-40B4-BE49-F238E27FC236}">
                <a16:creationId xmlns:a16="http://schemas.microsoft.com/office/drawing/2014/main" id="{31F08967-15D9-454D-BEC0-1AC97102B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3805" y="2589743"/>
            <a:ext cx="63824" cy="10181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05" name="Rectangle 71">
            <a:extLst>
              <a:ext uri="{FF2B5EF4-FFF2-40B4-BE49-F238E27FC236}">
                <a16:creationId xmlns:a16="http://schemas.microsoft.com/office/drawing/2014/main" id="{A16CFB64-C7CD-4533-8DDB-05F2CD41F4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4299" y="2442449"/>
            <a:ext cx="63824" cy="10181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11" name="Rectangle 71">
            <a:extLst>
              <a:ext uri="{FF2B5EF4-FFF2-40B4-BE49-F238E27FC236}">
                <a16:creationId xmlns:a16="http://schemas.microsoft.com/office/drawing/2014/main" id="{1F2093E3-373D-4720-8D54-BC61F318F5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5458" y="2299953"/>
            <a:ext cx="63824" cy="10181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black"/>
              </a:solidFill>
              <a:latin typeface="Calibri" pitchFamily="34" charset="0"/>
            </a:endParaRPr>
          </a:p>
        </p:txBody>
      </p:sp>
      <p:cxnSp>
        <p:nvCxnSpPr>
          <p:cNvPr id="113" name="Gewinkelte Verbindung 73">
            <a:extLst>
              <a:ext uri="{FF2B5EF4-FFF2-40B4-BE49-F238E27FC236}">
                <a16:creationId xmlns:a16="http://schemas.microsoft.com/office/drawing/2014/main" id="{72B61A9A-6CC6-4A8D-B247-CF2AED59F962}"/>
              </a:ext>
            </a:extLst>
          </p:cNvPr>
          <p:cNvCxnSpPr>
            <a:cxnSpLocks noChangeShapeType="1"/>
            <a:stCxn id="102" idx="3"/>
            <a:endCxn id="105" idx="1"/>
          </p:cNvCxnSpPr>
          <p:nvPr/>
        </p:nvCxnSpPr>
        <p:spPr bwMode="auto">
          <a:xfrm flipV="1">
            <a:off x="5858767" y="2493355"/>
            <a:ext cx="1585533" cy="542801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206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7" name="Gewinkelte Verbindung 73">
            <a:extLst>
              <a:ext uri="{FF2B5EF4-FFF2-40B4-BE49-F238E27FC236}">
                <a16:creationId xmlns:a16="http://schemas.microsoft.com/office/drawing/2014/main" id="{9C2F7EA7-D92E-4024-847C-07C51766E66A}"/>
              </a:ext>
            </a:extLst>
          </p:cNvPr>
          <p:cNvCxnSpPr>
            <a:cxnSpLocks noChangeShapeType="1"/>
            <a:stCxn id="103" idx="3"/>
          </p:cNvCxnSpPr>
          <p:nvPr/>
        </p:nvCxnSpPr>
        <p:spPr bwMode="auto">
          <a:xfrm flipV="1">
            <a:off x="5783835" y="2335266"/>
            <a:ext cx="1647819" cy="583735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002060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748090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553</Words>
  <Application>Microsoft Office PowerPoint</Application>
  <PresentationFormat>Breitbild</PresentationFormat>
  <Paragraphs>347</Paragraphs>
  <Slides>28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Signal Processing imaFlex</vt:lpstr>
      <vt:lpstr>Signal Processing</vt:lpstr>
      <vt:lpstr>Signal Processing</vt:lpstr>
      <vt:lpstr>Signal Processing Impulse CX5A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Cameras</vt:lpstr>
      <vt:lpstr>Applications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Signal Processing Impulse CX4S</dc:title>
  <dc:creator>Schoch, Susi</dc:creator>
  <cp:lastModifiedBy>Schoch, Susi</cp:lastModifiedBy>
  <cp:revision>28</cp:revision>
  <dcterms:created xsi:type="dcterms:W3CDTF">2022-10-28T09:59:35Z</dcterms:created>
  <dcterms:modified xsi:type="dcterms:W3CDTF">2024-07-02T12:09:12Z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c27f2f9-e591-4e60-99dd-8c890f2b4f5d_Enabled">
    <vt:lpwstr>true</vt:lpwstr>
  </property>
  <property fmtid="{D5CDD505-2E9C-101B-9397-08002B2CF9AE}" pid="3" name="MSIP_Label_bc27f2f9-e591-4e60-99dd-8c890f2b4f5d_SetDate">
    <vt:lpwstr>2022-10-28T11:22:50Z</vt:lpwstr>
  </property>
  <property fmtid="{D5CDD505-2E9C-101B-9397-08002B2CF9AE}" pid="4" name="MSIP_Label_bc27f2f9-e591-4e60-99dd-8c890f2b4f5d_Method">
    <vt:lpwstr>Privileged</vt:lpwstr>
  </property>
  <property fmtid="{D5CDD505-2E9C-101B-9397-08002B2CF9AE}" pid="5" name="MSIP_Label_bc27f2f9-e591-4e60-99dd-8c890f2b4f5d_Name">
    <vt:lpwstr>Basler Internal (SK3)</vt:lpwstr>
  </property>
  <property fmtid="{D5CDD505-2E9C-101B-9397-08002B2CF9AE}" pid="6" name="MSIP_Label_bc27f2f9-e591-4e60-99dd-8c890f2b4f5d_SiteId">
    <vt:lpwstr>744babbe-2423-4ffc-a968-eb9943b74386</vt:lpwstr>
  </property>
  <property fmtid="{D5CDD505-2E9C-101B-9397-08002B2CF9AE}" pid="7" name="MSIP_Label_bc27f2f9-e591-4e60-99dd-8c890f2b4f5d_ActionId">
    <vt:lpwstr>f4987447-d75a-412b-9e27-26da1ead182c</vt:lpwstr>
  </property>
  <property fmtid="{D5CDD505-2E9C-101B-9397-08002B2CF9AE}" pid="8" name="MSIP_Label_bc27f2f9-e591-4e60-99dd-8c890f2b4f5d_ContentBits">
    <vt:lpwstr>0</vt:lpwstr>
  </property>
</Properties>
</file>